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6"/>
  </p:notesMasterIdLst>
  <p:sldIdLst>
    <p:sldId id="283" r:id="rId2"/>
    <p:sldId id="284" r:id="rId3"/>
    <p:sldId id="285" r:id="rId4"/>
    <p:sldId id="286" r:id="rId5"/>
    <p:sldId id="257" r:id="rId6"/>
    <p:sldId id="268" r:id="rId7"/>
    <p:sldId id="279" r:id="rId8"/>
    <p:sldId id="280" r:id="rId9"/>
    <p:sldId id="281" r:id="rId10"/>
    <p:sldId id="282" r:id="rId11"/>
    <p:sldId id="264" r:id="rId12"/>
    <p:sldId id="269" r:id="rId13"/>
    <p:sldId id="258" r:id="rId14"/>
    <p:sldId id="270" r:id="rId15"/>
    <p:sldId id="265" r:id="rId16"/>
    <p:sldId id="271" r:id="rId17"/>
    <p:sldId id="259" r:id="rId18"/>
    <p:sldId id="272" r:id="rId19"/>
    <p:sldId id="260" r:id="rId20"/>
    <p:sldId id="273" r:id="rId21"/>
    <p:sldId id="261" r:id="rId22"/>
    <p:sldId id="274" r:id="rId23"/>
    <p:sldId id="287" r:id="rId24"/>
    <p:sldId id="288" r:id="rId25"/>
    <p:sldId id="301" r:id="rId26"/>
    <p:sldId id="302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3" r:id="rId40"/>
    <p:sldId id="304" r:id="rId41"/>
    <p:sldId id="306" r:id="rId42"/>
    <p:sldId id="305" r:id="rId43"/>
    <p:sldId id="262" r:id="rId44"/>
    <p:sldId id="275" r:id="rId45"/>
    <p:sldId id="266" r:id="rId46"/>
    <p:sldId id="276" r:id="rId47"/>
    <p:sldId id="263" r:id="rId48"/>
    <p:sldId id="277" r:id="rId49"/>
    <p:sldId id="267" r:id="rId50"/>
    <p:sldId id="278" r:id="rId51"/>
    <p:sldId id="307" r:id="rId52"/>
    <p:sldId id="308" r:id="rId53"/>
    <p:sldId id="309" r:id="rId54"/>
    <p:sldId id="321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2" r:id="rId64"/>
    <p:sldId id="323" r:id="rId65"/>
    <p:sldId id="324" r:id="rId66"/>
    <p:sldId id="325" r:id="rId67"/>
    <p:sldId id="326" r:id="rId68"/>
    <p:sldId id="327" r:id="rId69"/>
    <p:sldId id="342" r:id="rId70"/>
    <p:sldId id="343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4" r:id="rId86"/>
    <p:sldId id="345" r:id="rId87"/>
    <p:sldId id="346" r:id="rId88"/>
    <p:sldId id="367" r:id="rId89"/>
    <p:sldId id="349" r:id="rId90"/>
    <p:sldId id="368" r:id="rId91"/>
    <p:sldId id="351" r:id="rId92"/>
    <p:sldId id="369" r:id="rId93"/>
    <p:sldId id="353" r:id="rId94"/>
    <p:sldId id="370" r:id="rId95"/>
    <p:sldId id="355" r:id="rId96"/>
    <p:sldId id="371" r:id="rId97"/>
    <p:sldId id="357" r:id="rId98"/>
    <p:sldId id="372" r:id="rId99"/>
    <p:sldId id="361" r:id="rId100"/>
    <p:sldId id="373" r:id="rId101"/>
    <p:sldId id="363" r:id="rId102"/>
    <p:sldId id="374" r:id="rId103"/>
    <p:sldId id="365" r:id="rId104"/>
    <p:sldId id="375" r:id="rId105"/>
    <p:sldId id="376" r:id="rId106"/>
    <p:sldId id="377" r:id="rId107"/>
    <p:sldId id="378" r:id="rId108"/>
    <p:sldId id="379" r:id="rId109"/>
    <p:sldId id="380" r:id="rId110"/>
    <p:sldId id="381" r:id="rId111"/>
    <p:sldId id="382" r:id="rId112"/>
    <p:sldId id="383" r:id="rId113"/>
    <p:sldId id="384" r:id="rId114"/>
    <p:sldId id="385" r:id="rId115"/>
    <p:sldId id="386" r:id="rId116"/>
    <p:sldId id="387" r:id="rId117"/>
    <p:sldId id="388" r:id="rId118"/>
    <p:sldId id="389" r:id="rId119"/>
    <p:sldId id="390" r:id="rId120"/>
    <p:sldId id="391" r:id="rId121"/>
    <p:sldId id="392" r:id="rId122"/>
    <p:sldId id="393" r:id="rId123"/>
    <p:sldId id="394" r:id="rId124"/>
    <p:sldId id="395" r:id="rId125"/>
    <p:sldId id="396" r:id="rId126"/>
    <p:sldId id="397" r:id="rId127"/>
    <p:sldId id="398" r:id="rId128"/>
    <p:sldId id="399" r:id="rId129"/>
    <p:sldId id="400" r:id="rId130"/>
    <p:sldId id="401" r:id="rId131"/>
    <p:sldId id="408" r:id="rId132"/>
    <p:sldId id="409" r:id="rId133"/>
    <p:sldId id="402" r:id="rId134"/>
    <p:sldId id="410" r:id="rId135"/>
    <p:sldId id="403" r:id="rId136"/>
    <p:sldId id="411" r:id="rId137"/>
    <p:sldId id="404" r:id="rId138"/>
    <p:sldId id="412" r:id="rId139"/>
    <p:sldId id="405" r:id="rId140"/>
    <p:sldId id="413" r:id="rId141"/>
    <p:sldId id="406" r:id="rId142"/>
    <p:sldId id="414" r:id="rId143"/>
    <p:sldId id="407" r:id="rId144"/>
    <p:sldId id="415" r:id="rId14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D3F75D-391B-4A62-BFF9-254817D66ED7}" type="datetimeFigureOut">
              <a:rPr lang="he-IL" smtClean="0"/>
              <a:pPr/>
              <a:t>י"ב/אייר/תשע"ד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36E2A5C-7EED-4449-8A65-DC06D1E7714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407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844-51EB-418A-967A-8B215D921E2B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329D-74C1-47D4-BB05-529B9EC472D5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88E4-B4D5-46D2-82E6-7FA11CFC8AD9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1469-401F-48C6-BECC-8BACA2E7747C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DA76-0425-4815-9940-26ECC0D2A41A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21AB-D309-41E4-920B-1D4AA8EA8593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ACA-BD2A-4D1E-A9A7-B397E4BE8331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FF-965F-4670-9004-A913B8108D9D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4787-EF29-46B4-BED2-5BE41FF4EBFC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A7EA-DB2B-41AB-85C2-70A1764F73E8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948A-2A40-4C82-BBA1-6C2CDB75482F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CB9A-D17E-4850-B910-0A89C35DB266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BFD1-C1D5-4D70-998D-B5B87174B33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16600" dirty="0" smtClean="0"/>
              <a:t>ANT</a:t>
            </a:r>
            <a:endParaRPr lang="he-IL" sz="16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397164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268760"/>
            <a:ext cx="2659162" cy="3289482"/>
          </a:xfrm>
          <a:prstGeom prst="rect">
            <a:avLst/>
          </a:prstGeom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3.bp.blogspot.com/-87-vnzGa9Po/TiRR2qFWprI/AAAAAAAAAF0/KsfRQhoL5Ds/s1600/SandUDunesUSo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sand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bed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bed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31074" name="Picture 2" descr="http://t0.gstatic.com/images?q=tbn:ANd9GcRVIT7f_ACG5I27k3YjZ5nS3kiWlmA_jf5JezaNBCCA1sfg7aI4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5854193" cy="436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Sid is a man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Sid is a man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32098" name="Picture 2" descr="http://t2.gstatic.com/images?q=tbn:ANd9GcRf_NtlflBbnBr0ARUAV-KpadroJjgxGi_SQ7b5Dj8hVV6ZDYD3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2817862" cy="394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tail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tail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33122" name="Picture 2" descr="http://t2.gstatic.com/images?q=tbn:ANd9GcTErAQKiEDwS0MbTTD7S2_PypmnD8H1fwyL7s6soSH9X3z5Y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sad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4104456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sad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026" name="Picture 2" descr="http://www.pamsclipart.com/clipart_images/cartoon_of_a_sad_blue_smiley_with_tears_0515-1001-2200-1337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08720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51520" y="1357298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Din is not in bed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16600" dirty="0" smtClean="0"/>
              <a:t>CATS</a:t>
            </a:r>
            <a:endParaRPr lang="he-IL" sz="16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Din is not in bed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" name="Picture 2" descr="http://t0.gstatic.com/images?q=tbn:ANd9GcRVIT7f_ACG5I27k3YjZ5nS3kiWlmA_jf5JezaNBCCA1sfg7aI4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4792632" cy="3576043"/>
          </a:xfrm>
          <a:prstGeom prst="rect">
            <a:avLst/>
          </a:prstGeom>
          <a:noFill/>
        </p:spPr>
      </p:pic>
      <p:pic>
        <p:nvPicPr>
          <p:cNvPr id="5" name="Picture 2" descr="http://t0.gstatic.com/images?q=tbn:ANd9GcTis97_fUTm4MfZhxRhDB_cmuU_S7cDb4ze-cCyiG0pcJKYNbi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916832"/>
            <a:ext cx="2952328" cy="453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A cat is in a bed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A cat is in a bed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" name="Picture 2" descr="http://t0.gstatic.com/images?q=tbn:ANd9GcRVIT7f_ACG5I27k3YjZ5nS3kiWlmA_jf5JezaNBCCA1sfg7aI4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64904"/>
            <a:ext cx="4792632" cy="3576043"/>
          </a:xfrm>
          <a:prstGeom prst="rect">
            <a:avLst/>
          </a:prstGeom>
          <a:noFill/>
        </p:spPr>
      </p:pic>
      <p:pic>
        <p:nvPicPr>
          <p:cNvPr id="6" name="תמונה 5" descr="Animated%20Gif%20Cats%20(10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420888"/>
            <a:ext cx="1593132" cy="1934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A cat and a dog are on the sand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87-vnzGa9Po/TiRR2qFWprI/AAAAAAAAAF0/KsfRQhoL5Ds/s1600/SandUDunesUSo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A cat and a dog are on the sand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6" name="תמונה 5" descr="dog-w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645024"/>
            <a:ext cx="2160240" cy="2603366"/>
          </a:xfrm>
          <a:prstGeom prst="rect">
            <a:avLst/>
          </a:prstGeom>
        </p:spPr>
      </p:pic>
      <p:pic>
        <p:nvPicPr>
          <p:cNvPr id="125954" name="Picture 2" descr="http://t2.gstatic.com/images?q=tbn:ANd9GcSdUdOZwDmhw-J9fTsU9G7Z6vTMo7aZKHCBeIno-pRgV6MIn1MTG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78904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eye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t0.gstatic.com/images?q=tbn:ANd9GcRQ9PVgPXIwvOOfF64GAN7SiEiNDDrHOzP5axo2IWPzNxeMKcXA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7635"/>
            <a:ext cx="9211783" cy="5597438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48064" y="0"/>
            <a:ext cx="3595936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eye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ear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50515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ear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34146" name="Picture 2" descr="http://t2.gstatic.com/images?q=tbn:ANd9GcRkiCPP1azSmxlunK2sHcfvivLuWSRuufnqWhWD2BT1nQJeVZ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5873"/>
            <a:ext cx="3721199" cy="584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mouth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at-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805112"/>
            <a:ext cx="1524000" cy="1247775"/>
          </a:xfrm>
          <a:prstGeom prst="rect">
            <a:avLst/>
          </a:prstGeom>
        </p:spPr>
      </p:pic>
      <p:pic>
        <p:nvPicPr>
          <p:cNvPr id="3" name="תמונה 2" descr="Cat-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571612"/>
            <a:ext cx="1524000" cy="1247775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mouth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136194" name="AutoShape 2" descr="data:image/jpeg;base64,/9j/4AAQSkZJRgABAQAAAQABAAD/2wCEAAkGBhMREBEQEhERFBAQDxAQFRAVFBQQFRAVFRAVFRQQFBIXGyYfFxkjGRIVHy8gIygqLCwsFR4xNTAqNSYrLCkBCQoKDgwOFw8PGjUkHyUvLCwsNS8tLCk1KSk2KSwsLC81LCwsKSksLSwsKSwxLCksLTEsLCwsKiwpLCkpLCkqLP/AABEIAOEA4QMBIgACEQEDEQH/xAAcAAEAAQUBAQAAAAAAAAAAAAAABAIDBQYHAQj/xABFEAACAQICBwUFAwgIBwAAAAAAAQIDEQQSBQYhMUFRYQcTcYGRIjJCUqFicrEjM1OCwcLh8BVDc5Kio9HSFBYkY4STsv/EABsBAQACAwEBAAAAAAAAAAAAAAACAwEEBQYH/8QAMBEAAgIBAwIDBgUFAAAAAAAAAAECAxEEITEFEkFR0TJhcaGx8BMigZHBFSNCcuH/2gAMAwEAAhEDEQA/AO4gAAAAAAAAAAAAAAAAAAAAAAAAAAAAAAAAAAAAAAAAAAAAAAAAAAAAAAAAAAAAAAAAAAAAAAAAAAAAAAAAAAAAAAAAAAAAAAAAAAAAAAAAAAAAAAAELHaaw9D89Xo0v7SpCn/9NAE0GB/590de39IYO/8Ab0/9TI4HTNCv+Zr0anSFSE7eUWATQAAAYXWDXDC4Jfl6qU3upRWeb65VuXV2RqFXttoJ+zhcQ433uVKLa5pZmvVkXJLlmxXpbrVmEG17kzpINFwPbFgptKccRSvxlCM4r/1Sk/obfozS9HEw7yhVhVhuzQkpWfJ8n0ZlNPghZTZVtOLXxWCWADJUAAAAAAAAAAAAAAAAAAAAAAU1aqinKTUYxTbk2kklvbb3I5xrV2vQp5qWCiqk93fy/Nr7kd8/F2XiRlJR5NrTaS3Uy7aln6I3/SOlKWHg6lapCnBfFJ2v0S4vojnmne2eEbxwlHO93e1bxj4qmvafm0cv0npiriKjqV6sqk3xk726RW6K6IhuqUSufgel0/Q6a975Zfktl6/Qz+ldd8biL95iaqi/6uD7mFuVoWuvG5gsqveyvzsr+u8t970Hespcm+Ts116ar2IpfoXbnsZtNNNpp3TWxp80+DLPes9VXoYL/wAWD2ZuWge0/GYZZXJV6fy1bykvu1E83rczOO7a60oONLC06c2rd5Kq61uqhkjt8W/BnNlNFRNWSW2TTn03SWz73BZ923yLuKxU6s5VKknOc25SnJ3cm+LZaBTKaRA6G0V5IqJWjdKVcPUVWjUlTqL4ou1+jW6S6PYQO9Z7GrzCeCqUq7F2yWV7zu+oXaDHHLuauWGKir2WyNZLfKF9zXGPmuNtzPl/B4udKpCrTk4zpyU4yXBp7GfROqmn443CUsQrKUllnFfBUjslHwvtXRo26592zPG9W6atK1ZX7L+T++DLgAtOGAAAAAAAAAAAAAAADC6za24fAU89afttPJSjtnU8FwXV7DUtd+1mFDNQwbjVrq8ZVvepUXxS/STXouN7NHH8bjqlapKrVnKpUm7ucnmb/h03IpnalsjsaHpkrsTs2j82bBrZr9iMfJqTyUL3jQi3l6Ob+N9Xs5JGsymUZyhs1W292elU41QUK1heSKnMpzM8AKXOTKlMqUi2ASjY0XWzzOUFPeK9rq/K6v6Ay7mXVMqTLUWVd4jBZCzzZW2eHk3bg7tX27NnPwCey7BPvUnsyoFKlfw5nkpgSmksl6nPgdT7E9JPPicM37LhGulyaeST81KHocojuOidiibx1V8I4Wd/OrTsWV+0jX18lLRzUvLb90drABunhgAAAAAACzWxKj1fIiVMTJ8bLkgCbOvFb35FieO5L1IhputfafhsG5Uqf/UYpbO6g1kpv/vVd0fuq8uiMN4JRi5PCRtuldPww9KVavVjSpR3yezwiuLk+CW1nHNcO06rjM1Gjno4V3Tbdqtdfba9yD+VbXxfwmr6b07XxtXvsTUzyV8kF7NOinwpw4dZO7fFkE15252R3dJoFDE7N35FefoeOZSR6ukKcXZzV72528bbilJvg61l/asyeESBc2/VTVSjiLS76nXe/JTl7Efv/E/Cy8GbrDEaOw9WOGr1sLCrkz2qZIqEeSvsi+S3vfuLlS3ycmzqcIvEFn5HGXUXNeqMtonVfF4q3cYarOL3Tce7p+PeTtF+TMtr/wBpeHjiKFPR0KcqeHnKVStkUY4htZe6i0k8iV9uy7s1uu+taoa20NIYeNehL3cqnSb9uhJfBJcuT3NeaUlSvE1p9Um/Zjj5+hoWjOxuq0pYitTi/wBHDNLydRr8F5mSp9jlLNeVadvlvdeF7J/U6RXSzbNz2rzKLFihFeBpy1d0uZP6GiaX7OMNGjdU6c5RnRhFOEY3zV4Rs5b/AInvZl9GdnVGjFXhTjm3xpQjBbeDla7InaNrrS0fh4N5Z1pV6Djh8yUpRhVjOcnxjG0LXtvaNh1b15wekqCnh6sc1lmoSajVpvlKF/qrrqTwa7k3yxhdWMLTeaGGoqXzZIuXq0VYrQOHkm3Rpp2bzxhGMl1zJEHSmvuj8M8tbG4eMk7OKl3sl4xpqTXmYnSnaxoxYepOGMhKTWRRjGo5py2Z8jim1G+bytxBjLMBrhqwlQoSnFTTo96p2tKNqSco5ltSvJPZyOVVIqNmufj+J1DT/atgcVhsRRoKq6ndxw9GMoZFGmrZq17+Vt/sR6nMMS9nmRklgv085Rsjhl654U0ISy7vDcvxJODwFStLJTpylP5Vbb5t2+ppY3wj1bl+XvlsveUx3HaOxfV+VLDVMXNWeKce7vv7mF8s/wBaUpNc0oviatqX2WTr1ozxeXuYNSlQi82e26NSa2Wfyxvfi+B26EEkkkkkkklsSS3JI2K68bs43UderYqqvjxfmVAAvOKAAACNisRbYt/MknjQBijX9atdKGAis951Zq8KMfekr2zSb2Rjfj02Jm591H5V6I+bdcdJ1MRjsRUqpxkqsqag1bu4Qk4xhbovq2+JXZPtWx0en6RamxqXCL2sev8AjMZeHeOjQezuaLcMy5Tq+9LwTS6GsRoNK0VFLl/BIkWBqOTfJ6evRVVeysFjup/NH+6/9xcoUvaWfbC+3Lslbpe6Ky9BbDGTZhpYTeP5ZjNLUataccPQoSUJS2NyUpVZW3znsUVa/sqy33vvIumdS8XhIKpWotU38cZRqRX3nFu3mZ8m6N01Vw7/ACc3l4037UH4wez0sy+NuNmjlaroMpNyqnn/AG9f+HOYTad02muK2NeZ45Nu72t7b8zdNMaOp4mTlGjSpTbu3RjOKl403Jx9EidovCaPowSqYKVWot851ntfSKikl5Fv4kTkS6PrI/4fNepzwl6N0rWw0+8oValKpa2enJwduTa3rodBlHRkm82jZJPjTrO/o5RRk9U9StFYjEVGs813cHHCVZShKLvLPJWac1ZR3NpXflJST4NS7R30rNkGjSqHajpSCssdWa+1kqP1lFsw+N1lxVabnVxVec5b26k/RK9kuiPoWPZ7oq1v+Ap/3pN+t7kLSnZXoqdGeTDOnUyys41Kmx5XZ+9bf0JGqfO0pXd29r4viV08PKW2MZPwi3+B9L6B1awVOlGVHC0FaELTdOMql1ba5tXzbNrMxFW3bPDYAfNmrOouLx6cqFNKmnZ1pvJC/JPfJ+CdjeNWex5Z3HGXnNRk1ShPLCSSu5Ka2uy8Hd7t1+p6PpKNPLGKjFTqpJJJL8tPgiNi5OFWMlsd3Z9HTkpfS4BxrXLUmlgatOpSlNwq57QltdNxtunxW3jy4mKwdPNK722/E3DtSxsXOhSTvKKk7La9uy1v53GqYSjJLbx4Lh4v+fM1rmd/pdPe4vGfvYkylwPVh27WbzXVrbGnwaa2p9SunS4La2ZSOF7qnKcrZ2sqXK+y3iURietVSccT8Tp/ZDrg8TSng6zTxGGSkp7E69JuyqS5zjL2ZPjeL4nRD587NsS6elcK07Z3Uoy6xnTk7P8AXhB/qn0Gbtcu5ZPB9R0q017guOV8AACZzwAAAAAAa5rTqHhces1SLhWtZV4WjPZuUuE10flY2MGGk+Sddkq5d0Hhnz/rR2e4rA3m4uth1d9/Ti3lXOpTV5Q8dq6mrwmmrppp8U7r1Pqacbqxoms3ZlhcW5VIp4fEu961FJKb51aXu1PHY+pTKleB6LS9fnHEbllea59PocVsemU1i1UxWAb7+nno8MVSTlTt9uPvU347OpiY1E1dNNPbcocXHk9Np9XTqF3Vyz9T1MIsye0qjVIk1cs7l3M1tW/gydhNJ5UoyWaK48f4kBSuemUy3Z7mfpqlUV0oPyV15Hk9FU3Z5bNO6abi4vmmnsfVGCjJranZ89xMo6XnHfaS67H6klJEZQyseBs2E05i6SSjiXOK+GtCNb/MWWb82z3E6345xlHLh2pRcbxhJNXVrq89+0wtPTEHvvHyuvoX1jqb+OPrb8Sfc/M0H07TZy60eU9csbSWVTUVvs6UP2x6FVPtAxqd3Upy6SpQt/gyv6nksfT+eP4/gRKukKPyZv1UvqzHc/Mm+n6WSw6l+2DKYbtJxMFZ08NLbJ3tUh70nJ/G+LLGlde8RXUY5KMMss14qcm/Zattlu9pmK/pCF/zMLfX8CRQ0rTS9xrfuS5jvl5lP9J0iefw/m/Uxrwk6k3UlGU5y3zats4RXBLoS6OhpP3mor1f0JkdL0+LfoyytLxi2km1vjwtzj4X/EjtyzfhBVpRhHCJWHw0Kbtba1sk+Nt66GM0njM8rL3Y/V8yjF4+VTZsSvey/ayMYb8EWJb7me1EjfSWDt+ni/RNv6Jn0QcI7K9HOrpKlK3s0IVKz6ezkj/imvRndzYp9k8b1+Seoil4R/lgAFx58AAAAAAAAAFjE0uPqXwAYyrSUk4ySafA53rR2W0ZOVWgu6k7t5VeDf26S2frRs+dzpVelZ9H/Ni2YaT5LK7JVy7oPDPnXSegauHdqsGlwmnmhLwl+x2fQgOkfQelNAxqKWVR9pe1BpOMvLgc01g1DcXKVBNNbXQl+5J/g/U151Y3R6rQ9YqsxDULD8/B+n0+BozpMZ2t5fqU3FuMk1JOzTVmnyaKSg9Cq1zFlCqIrKXTRQ4NbgZ7pR5WS6C0qvMuKSYJRnGXB6AATB4egA8B6AAUylYplU5F/RWi6mKr0sNSV6taaiuKiviqS+zFXb8Lb2gll4Rq36mNUXJvg6x2J6HcaFfFyW2vNUofcp3zNdHOTX6h0sh6H0VDC0KWHpq1OjBQXN23yfVu7fVsmG9FdqwfO9Rc77ZWPxAAJFAAAAAAAAAAAABTOF1ZkKcLOzJ5RVp5kAQSzisHGorSXg9zXgy/KNnZngBpesepEKybcbtLZVjsnHxXxL+dhzjS+qdaheSXeU/ngm7fejvX1XU72RMVoyFTa1aXzLY/PmQlWpHT0fU79LtF5j5P72PnUHXdN9n9OpeTp7f0lP2JeLjufozSdI6hVYX7qSqJfC/yc15PY/U15VSR6jTda01u032v38fv64NWlC5blTaJWLw06TtUjKD+2nG/hff5FtFbR0/7dqzFp/BlhTZWqvQqlSLUoNESDVkC53qPe8RZPJSS3tLx2GSLvkuS66pRKVy3hZ97LJSjOrN/BShKrJ+UUzcdB9lWOxDTrKOEpcXO1Ws19mlF2i/vPyJquTOfqOp0wX5pZ9y3+/1NUw2HnVqQo0oSqVqjtClBXlN/sS4t7FxZ3ns61Ajo6m6lRxnjK0Uqk1tjSje/cU3yvtb+JrkklP1P1Jw2j4PuYPvJpKdebz1alvmlwX2UkuhsZswrUTy+t189S8cR8vUAAsOcAAAAAAAAAAAAAAAAAAW6tLN48yHKNnZmQKKlNPeAQQV1KTj/AKlAALVfCwn70U+vH1LoAMTidXack1d2fwySnF+TMDiuzHCzd3h8M3zUO6fm4WN0ABzyp2Q4V/1MV92tXj+8Idj2G4qa/wDIxD/eOhgElOS8TQ6PYzo/fONWXTvqyX1mZfBdm2jKXu4HDt86kXWf+Y2bKAYbb5LeHw0KcctOEYR+WEVBei2EmhSu+i/mxTSpZn05k2MbKyBg9AAAAAAAAAAAAAAAAAAAAAAAAAAB40R6mF5ehJABj2rHhkJQT3osSwnJgEYF14aRT3MuTAKAVqhLkXI4V8dn1ALBepYdvfsRfhQS8eZcAPIxtsR6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8605838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6196" name="AutoShape 4" descr="data:image/jpeg;base64,/9j/4AAQSkZJRgABAQAAAQABAAD/2wCEAAkGBhMREBEQEhERFBAQDxAQFRAVFBQQFRAVFRAVFRQQFBIXGyYfFxkjGRIVHy8gIygqLCwsFR4xNTAqNSYrLCkBCQoKDgwOFw8PGjUkHyUvLCwsNS8tLCk1KSk2KSwsLC81LCwsKSksLSwsKSwxLCksLTEsLCwsKiwpLCkpLCkqLP/AABEIAOEA4QMBIgACEQEDEQH/xAAcAAEAAQUBAQAAAAAAAAAAAAAABAIDBQYHAQj/xABFEAACAQICBwUFAwgIBwAAAAAAAQIDEQQSBQYhMUFRYQcTcYGRIjJCUqFicrEjM1OCwcLh8BVDc5Kio9HSFBYkY4STsv/EABsBAQACAwEBAAAAAAAAAAAAAAACAwEEBQYH/8QAMBEAAgIBAwIDBgUFAAAAAAAAAAECAxEEITEFEkFR0TJhcaGx8BMigZHBFSNCcuH/2gAMAwEAAhEDEQA/AO4gAAAAAAAAAAAAAAAAAAAAAAAAAAAAAAAAAAAAAAAAAAAAAAAAAAAAAAAAAAAAAAAAAAAAAAAAAAAAAAAAAAAAAAAAAAAAAAAAAAAAAAAAAAAAAAAELHaaw9D89Xo0v7SpCn/9NAE0GB/590de39IYO/8Ab0/9TI4HTNCv+Zr0anSFSE7eUWATQAAAYXWDXDC4Jfl6qU3upRWeb65VuXV2RqFXttoJ+zhcQ433uVKLa5pZmvVkXJLlmxXpbrVmEG17kzpINFwPbFgptKccRSvxlCM4r/1Sk/obfozS9HEw7yhVhVhuzQkpWfJ8n0ZlNPghZTZVtOLXxWCWADJUAAAAAAAAAAAAAAAAAAAAAAU1aqinKTUYxTbk2kklvbb3I5xrV2vQp5qWCiqk93fy/Nr7kd8/F2XiRlJR5NrTaS3Uy7aln6I3/SOlKWHg6lapCnBfFJ2v0S4vojnmne2eEbxwlHO93e1bxj4qmvafm0cv0npiriKjqV6sqk3xk726RW6K6IhuqUSufgel0/Q6a975Zfktl6/Qz+ldd8biL95iaqi/6uD7mFuVoWuvG5gsqveyvzsr+u8t970Hespcm+Ts116ar2IpfoXbnsZtNNNpp3TWxp80+DLPes9VXoYL/wAWD2ZuWge0/GYZZXJV6fy1bykvu1E83rczOO7a60oONLC06c2rd5Kq61uqhkjt8W/BnNlNFRNWSW2TTn03SWz73BZ923yLuKxU6s5VKknOc25SnJ3cm+LZaBTKaRA6G0V5IqJWjdKVcPUVWjUlTqL4ou1+jW6S6PYQO9Z7GrzCeCqUq7F2yWV7zu+oXaDHHLuauWGKir2WyNZLfKF9zXGPmuNtzPl/B4udKpCrTk4zpyU4yXBp7GfROqmn443CUsQrKUllnFfBUjslHwvtXRo26592zPG9W6atK1ZX7L+T++DLgAtOGAAAAAAAAAAAAAAADC6za24fAU89afttPJSjtnU8FwXV7DUtd+1mFDNQwbjVrq8ZVvepUXxS/STXouN7NHH8bjqlapKrVnKpUm7ucnmb/h03IpnalsjsaHpkrsTs2j82bBrZr9iMfJqTyUL3jQi3l6Ob+N9Xs5JGsymUZyhs1W292elU41QUK1heSKnMpzM8AKXOTKlMqUi2ASjY0XWzzOUFPeK9rq/K6v6Ay7mXVMqTLUWVd4jBZCzzZW2eHk3bg7tX27NnPwCey7BPvUnsyoFKlfw5nkpgSmksl6nPgdT7E9JPPicM37LhGulyaeST81KHocojuOidiibx1V8I4Wd/OrTsWV+0jX18lLRzUvLb90drABunhgAAAAAACzWxKj1fIiVMTJ8bLkgCbOvFb35FieO5L1IhputfafhsG5Uqf/UYpbO6g1kpv/vVd0fuq8uiMN4JRi5PCRtuldPww9KVavVjSpR3yezwiuLk+CW1nHNcO06rjM1Gjno4V3Tbdqtdfba9yD+VbXxfwmr6b07XxtXvsTUzyV8kF7NOinwpw4dZO7fFkE15252R3dJoFDE7N35FefoeOZSR6ukKcXZzV72528bbilJvg61l/asyeESBc2/VTVSjiLS76nXe/JTl7Efv/E/Cy8GbrDEaOw9WOGr1sLCrkz2qZIqEeSvsi+S3vfuLlS3ycmzqcIvEFn5HGXUXNeqMtonVfF4q3cYarOL3Tce7p+PeTtF+TMtr/wBpeHjiKFPR0KcqeHnKVStkUY4htZe6i0k8iV9uy7s1uu+taoa20NIYeNehL3cqnSb9uhJfBJcuT3NeaUlSvE1p9Um/Zjj5+hoWjOxuq0pYitTi/wBHDNLydRr8F5mSp9jlLNeVadvlvdeF7J/U6RXSzbNz2rzKLFihFeBpy1d0uZP6GiaX7OMNGjdU6c5RnRhFOEY3zV4Rs5b/AInvZl9GdnVGjFXhTjm3xpQjBbeDla7InaNrrS0fh4N5Z1pV6Djh8yUpRhVjOcnxjG0LXtvaNh1b15wekqCnh6sc1lmoSajVpvlKF/qrrqTwa7k3yxhdWMLTeaGGoqXzZIuXq0VYrQOHkm3Rpp2bzxhGMl1zJEHSmvuj8M8tbG4eMk7OKl3sl4xpqTXmYnSnaxoxYepOGMhKTWRRjGo5py2Z8jim1G+bytxBjLMBrhqwlQoSnFTTo96p2tKNqSco5ltSvJPZyOVVIqNmufj+J1DT/atgcVhsRRoKq6ndxw9GMoZFGmrZq17+Vt/sR6nMMS9nmRklgv085Rsjhl654U0ISy7vDcvxJODwFStLJTpylP5Vbb5t2+ppY3wj1bl+XvlsveUx3HaOxfV+VLDVMXNWeKce7vv7mF8s/wBaUpNc0oviatqX2WTr1ozxeXuYNSlQi82e26NSa2Wfyxvfi+B26EEkkkkkkklsSS3JI2K68bs43UderYqqvjxfmVAAvOKAAACNisRbYt/MknjQBijX9atdKGAis951Zq8KMfekr2zSb2Rjfj02Jm591H5V6I+bdcdJ1MRjsRUqpxkqsqag1bu4Qk4xhbovq2+JXZPtWx0en6RamxqXCL2sev8AjMZeHeOjQezuaLcMy5Tq+9LwTS6GsRoNK0VFLl/BIkWBqOTfJ6evRVVeysFjup/NH+6/9xcoUvaWfbC+3Lslbpe6Ky9BbDGTZhpYTeP5ZjNLUataccPQoSUJS2NyUpVZW3znsUVa/sqy33vvIumdS8XhIKpWotU38cZRqRX3nFu3mZ8m6N01Vw7/ACc3l4037UH4wez0sy+NuNmjlaroMpNyqnn/AG9f+HOYTad02muK2NeZ45Nu72t7b8zdNMaOp4mTlGjSpTbu3RjOKl403Jx9EidovCaPowSqYKVWot851ntfSKikl5Fv4kTkS6PrI/4fNepzwl6N0rWw0+8oValKpa2enJwduTa3rodBlHRkm82jZJPjTrO/o5RRk9U9StFYjEVGs813cHHCVZShKLvLPJWac1ZR3NpXflJST4NS7R30rNkGjSqHajpSCssdWa+1kqP1lFsw+N1lxVabnVxVec5b26k/RK9kuiPoWPZ7oq1v+Ap/3pN+t7kLSnZXoqdGeTDOnUyys41Kmx5XZ+9bf0JGqfO0pXd29r4viV08PKW2MZPwi3+B9L6B1awVOlGVHC0FaELTdOMql1ba5tXzbNrMxFW3bPDYAfNmrOouLx6cqFNKmnZ1pvJC/JPfJ+CdjeNWex5Z3HGXnNRk1ShPLCSSu5Ka2uy8Hd7t1+p6PpKNPLGKjFTqpJJJL8tPgiNi5OFWMlsd3Z9HTkpfS4BxrXLUmlgatOpSlNwq57QltdNxtunxW3jy4mKwdPNK722/E3DtSxsXOhSTvKKk7La9uy1v53GqYSjJLbx4Lh4v+fM1rmd/pdPe4vGfvYkylwPVh27WbzXVrbGnwaa2p9SunS4La2ZSOF7qnKcrZ2sqXK+y3iURietVSccT8Tp/ZDrg8TSng6zTxGGSkp7E69JuyqS5zjL2ZPjeL4nRD587NsS6elcK07Z3Uoy6xnTk7P8AXhB/qn0Gbtcu5ZPB9R0q017guOV8AACZzwAAAAAAa5rTqHhces1SLhWtZV4WjPZuUuE10flY2MGGk+Sddkq5d0Hhnz/rR2e4rA3m4uth1d9/Ti3lXOpTV5Q8dq6mrwmmrppp8U7r1Pqacbqxoms3ZlhcW5VIp4fEu961FJKb51aXu1PHY+pTKleB6LS9fnHEbllea59PocVsemU1i1UxWAb7+nno8MVSTlTt9uPvU347OpiY1E1dNNPbcocXHk9Np9XTqF3Vyz9T1MIsye0qjVIk1cs7l3M1tW/gydhNJ5UoyWaK48f4kBSuemUy3Z7mfpqlUV0oPyV15Hk9FU3Z5bNO6abi4vmmnsfVGCjJranZ89xMo6XnHfaS67H6klJEZQyseBs2E05i6SSjiXOK+GtCNb/MWWb82z3E6345xlHLh2pRcbxhJNXVrq89+0wtPTEHvvHyuvoX1jqb+OPrb8Sfc/M0H07TZy60eU9csbSWVTUVvs6UP2x6FVPtAxqd3Upy6SpQt/gyv6nksfT+eP4/gRKukKPyZv1UvqzHc/Mm+n6WSw6l+2DKYbtJxMFZ08NLbJ3tUh70nJ/G+LLGlde8RXUY5KMMss14qcm/Zattlu9pmK/pCF/zMLfX8CRQ0rTS9xrfuS5jvl5lP9J0iefw/m/Uxrwk6k3UlGU5y3zats4RXBLoS6OhpP3mor1f0JkdL0+LfoyytLxi2km1vjwtzj4X/EjtyzfhBVpRhHCJWHw0Kbtba1sk+Nt66GM0njM8rL3Y/V8yjF4+VTZsSvey/ayMYb8EWJb7me1EjfSWDt+ni/RNv6Jn0QcI7K9HOrpKlK3s0IVKz6ezkj/imvRndzYp9k8b1+Seoil4R/lgAFx58AAAAAAAAAFjE0uPqXwAYyrSUk4ySafA53rR2W0ZOVWgu6k7t5VeDf26S2frRs+dzpVelZ9H/Ni2YaT5LK7JVy7oPDPnXSegauHdqsGlwmnmhLwl+x2fQgOkfQelNAxqKWVR9pe1BpOMvLgc01g1DcXKVBNNbXQl+5J/g/U151Y3R6rQ9YqsxDULD8/B+n0+BozpMZ2t5fqU3FuMk1JOzTVmnyaKSg9Cq1zFlCqIrKXTRQ4NbgZ7pR5WS6C0qvMuKSYJRnGXB6AATB4egA8B6AAUylYplU5F/RWi6mKr0sNSV6taaiuKiviqS+zFXb8Lb2gll4Rq36mNUXJvg6x2J6HcaFfFyW2vNUofcp3zNdHOTX6h0sh6H0VDC0KWHpq1OjBQXN23yfVu7fVsmG9FdqwfO9Rc77ZWPxAAJFAAAAAAAAAAAABTOF1ZkKcLOzJ5RVp5kAQSzisHGorSXg9zXgy/KNnZngBpesepEKybcbtLZVjsnHxXxL+dhzjS+qdaheSXeU/ngm7fejvX1XU72RMVoyFTa1aXzLY/PmQlWpHT0fU79LtF5j5P72PnUHXdN9n9OpeTp7f0lP2JeLjufozSdI6hVYX7qSqJfC/yc15PY/U15VSR6jTda01u032v38fv64NWlC5blTaJWLw06TtUjKD+2nG/hff5FtFbR0/7dqzFp/BlhTZWqvQqlSLUoNESDVkC53qPe8RZPJSS3tLx2GSLvkuS66pRKVy3hZ97LJSjOrN/BShKrJ+UUzcdB9lWOxDTrKOEpcXO1Ws19mlF2i/vPyJquTOfqOp0wX5pZ9y3+/1NUw2HnVqQo0oSqVqjtClBXlN/sS4t7FxZ3ns61Ajo6m6lRxnjK0Uqk1tjSje/cU3yvtb+JrkklP1P1Jw2j4PuYPvJpKdebz1alvmlwX2UkuhsZswrUTy+t189S8cR8vUAAsOcAAAAAAAAAAAAAAAAAAW6tLN48yHKNnZmQKKlNPeAQQV1KTj/AKlAALVfCwn70U+vH1LoAMTidXack1d2fwySnF+TMDiuzHCzd3h8M3zUO6fm4WN0ABzyp2Q4V/1MV92tXj+8Idj2G4qa/wDIxD/eOhgElOS8TQ6PYzo/fONWXTvqyX1mZfBdm2jKXu4HDt86kXWf+Y2bKAYbb5LeHw0KcctOEYR+WEVBei2EmhSu+i/mxTSpZn05k2MbKyBg9AAAAAAAAAAAAAAAAAAAAAAAAAAB40R6mF5ehJABj2rHhkJQT3osSwnJgEYF14aRT3MuTAKAVqhLkXI4V8dn1ALBepYdvfsRfhQS8eZcAPIxtsR6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8605838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6198" name="Picture 6" descr="http://4.bp.blogspot.com/_58PzNMV8c3w/TSVCNf8j4NI/AAAAAAAABpQ/F5LXnOvyPSs/s1600/xeolhades_mouth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556792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nose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378507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nose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38242" name="Picture 2" descr="http://image.shutterstock.com/display_pic_with_logo/83138/83138,1267386235,4/stock-photo-angry-nose-47656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834" y="836712"/>
            <a:ext cx="4528258" cy="5556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leg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3281018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leg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40290" name="Picture 2" descr="http://t0.gstatic.com/images?q=tbn:ANd9GcT4pMEQ-r7nTacazJHbyqGw1JhGl-mUqbQo9aQ227G3vLIezqZj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96" y="836712"/>
            <a:ext cx="4963073" cy="530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cs typeface="+mn-cs"/>
              </a:rPr>
              <a:t>wing</a:t>
            </a:r>
            <a:endParaRPr lang="he-IL" sz="9600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wing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43362" name="Picture 2" descr="http://amarkedman.com/wp-content/uploads/2010/12/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062760" cy="4537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neck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45638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neck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45410" name="Picture 2" descr="http://www.carmenlu.com/first/vocabulary/health1/body1_1/neck.jpg"/>
          <p:cNvPicPr>
            <a:picLocks noChangeAspect="1" noChangeArrowheads="1"/>
          </p:cNvPicPr>
          <p:nvPr/>
        </p:nvPicPr>
        <p:blipFill>
          <a:blip r:embed="rId2" cstate="print"/>
          <a:srcRect l="8373" t="14116" r="15071" b="5893"/>
          <a:stretch>
            <a:fillRect/>
          </a:stretch>
        </p:blipFill>
        <p:spPr bwMode="auto">
          <a:xfrm>
            <a:off x="2051720" y="1844824"/>
            <a:ext cx="5546028" cy="44194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מחבר חץ ישר 5"/>
          <p:cNvCxnSpPr/>
          <p:nvPr/>
        </p:nvCxnSpPr>
        <p:spPr>
          <a:xfrm flipH="1">
            <a:off x="5508104" y="1412776"/>
            <a:ext cx="3096344" cy="17281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frog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sheep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frog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" name="תמונה 3" descr="frogg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988840"/>
            <a:ext cx="5329857" cy="4167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fish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292080" y="332656"/>
            <a:ext cx="3163888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fish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" name="תמונה 3" descr="fish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628800"/>
            <a:ext cx="5256584" cy="463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penguin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46434" name="Picture 2" descr="http://www.whateats.com/wp-content/uploads/2010/03/penguin-samuel-bla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31258"/>
            <a:ext cx="4500761" cy="4863862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5112568" cy="1470025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penguin</a:t>
            </a:r>
            <a:endParaRPr lang="he-IL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dolphin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://2.bp.blogspot.com/-nXptOjeKhcY/TWB634HXuTI/AAAAAAAAA6A/lJpWXSGGVEI/s1600/Dolp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355976" y="3717032"/>
            <a:ext cx="4460032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dolphin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bird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bird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" name="תמונה 3" descr="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3362" y="3109912"/>
            <a:ext cx="3868950" cy="2335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rabbit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3" name="תמונה 2" descr="Shee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88840"/>
            <a:ext cx="4480551" cy="310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rabbit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58722" name="Picture 2" descr="http://t3.gstatic.com/images?q=tbn:ANd9GcTzGOO_zFTflAwA12pd-slV0mWQJzHijZFz2uZQDEOCzVNViy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5227780" cy="4356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water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076056" y="260648"/>
            <a:ext cx="3667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water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60770" name="Picture 2" descr="http://www.jonco48.com/blog/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7" y="980727"/>
            <a:ext cx="4756491" cy="518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1470025"/>
          </a:xfrm>
        </p:spPr>
        <p:txBody>
          <a:bodyPr>
            <a:noAutofit/>
          </a:bodyPr>
          <a:lstStyle/>
          <a:p>
            <a:r>
              <a:rPr lang="en-US" sz="8800" dirty="0" smtClean="0"/>
              <a:t>The dolphin is gray</a:t>
            </a:r>
            <a:endParaRPr lang="he-IL" sz="88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Autofit/>
          </a:bodyPr>
          <a:lstStyle/>
          <a:p>
            <a:r>
              <a:rPr lang="en-US" sz="8800" dirty="0" smtClean="0"/>
              <a:t>The dolphin is gray</a:t>
            </a:r>
            <a:endParaRPr lang="he-IL" sz="88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61794" name="Picture 2" descr="http://t0.gstatic.com/images?q=tbn:ANd9GcTfaibf-anXYH6AEZvalUnJHwcH0Yr2SiWQTomF1qc9zrd04Erj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921863" cy="3690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goat</a:t>
            </a:r>
            <a:endParaRPr lang="he-IL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5362" name="Picture 2" descr="http://t2.gstatic.com/images?q=tbn:ANd9GcSGqeEphuZhcQhxSMERssVbWH-EtKJkAtqXFzjomntka1LxLb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4"/>
            <a:ext cx="4896544" cy="5211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mouse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3" name="תמונה 2" descr="Very_car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88962"/>
            <a:ext cx="4464496" cy="3982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dirty="0" smtClean="0">
                <a:cs typeface="+mn-cs"/>
              </a:rPr>
              <a:t>The cow is green</a:t>
            </a:r>
            <a:endParaRPr lang="he-IL" sz="8800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formiga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320480" cy="3828718"/>
          </a:xfrm>
          <a:prstGeom prst="rect">
            <a:avLst/>
          </a:prstGeom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1266" name="Picture 2" descr="http://t2.gstatic.com/images?q=tbn:ANd9GcSTHJ1798FV2EWxSsIcX1pNs8xwcaUmYFO1OLN6ESynDmIHQgp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176464" cy="328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mat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9218" name="AutoShape 2" descr="data:image/jpeg;base64,/9j/4AAQSkZJRgABAQAAAQABAAD/2wCEAAkGBhQSERUTEhQWFRMWGB0ZFxcYGBgaGhwVFhUYFhkgFhsYHCchGBokGxsbHy8gIycpLiwtGR4yNTMqNycrLSkBCQoKDgwOGg8PGiwkHyQsLCwsLCwsLCwsLCwsLCwsKSwsLCwpLCwsKSwsLCwsLCwsLCwsLCwsLCwsLCksLCwsLP/AABEIAL0BCwMBIgACEQEDEQH/xAAbAAEAAgMBAQAAAAAAAAAAAAAABAUCAwYBB//EADwQAAIBAwIFAwMDAQUHBQEAAAECEQADIRIxBAUiQVETMmEGcYEjQpGxB1JyofAUM2KCwdHxFUODkuFj/8QAGAEBAQEBAQAAAAAAAAAAAAAAAAECAwT/xAAfEQEBAAIDAQADAQAAAAAAAAAAAQIRAyExURJBcRP/2gAMAwEAAhEDEQA/APuNKUoFKUoFKUoFKUoFKUoFKUoFKUoFKUoFKUoFKicw5pbsKGuuEUmATO8T2rlOffXZDBOGAbI68EeCIMQZI/8ABrNyk9XTruM49LS67jBVkCfkkAf1rO1xSN7WVvsQd8javj1zmD8QR6tw3O4kmCSdI+0GRgbY/dNbuV85e0utGIJhvk6mJUfbfGwz+OX+y/i+wUqm5N9RrfgEFX8HYnY6f+xzVxNdpZfGXtKUqhSlKBSlKBSlKBSlKBSlKBSlKBSlKBSlKBSlKBSlKBSlaOL4xLSl7jBVEAk7STA/zIoN9eTXL87+v7NkH0x6ziMKQFz894+B3HzHH8d9WcVdMG4QuZRYWRAkAe47wNzIE4Nc7ySLqvonOfqOzwyku0kR0KQWz8Tj81yfNP7QXeVsJoUiNZMtJ2KjYee9cioYlG7MJXUd2WdwcxJnP91jmtvC8IXzbBbUrAf8J16lmcQA5U9xBFcsuS3xuYnFcY9wo7FrjkkZOD3M/BX+CBOxrFMysnBU6FG67yv8D8g+auuH5ExA9RtjIA7bgCfsYxv+anL6VlJgKN/9efP5rn/VU3CcicxJCAZgRg69RIP3I/8AqKsE5L6a46hEMD7gYIJQ+Yn+ax4jn4Fv1FWLYYqXbABgH27kQaw5P9Qi6BqESQNQyDGBPj+lTpdVNuhmGoFjbJJlDDAxp0kfuGDtnqq25f8AVRt9N0alDFZWTEKHxOSII+e2YqBdSCSpjMnwervjzHz/ADUdrYJYKDgh2ByQxJnRGSc6sTsvcxVluNTqvoPD8QrqGUyp2Nba4LlvMnsFWWTbOWUmd1BMnzJjz0/JrsOX83t3lBRt+xwfO3evTjnMnOzSbSlK6IUpSgUpSgUpSgUpSgUpSgUpSgUpSgUryaqOafVNiwQrvLMJCqNRImN9h+T2NS3Qt5qNxvNLVoE3HVIE5OcmBA3MnGK+ec1/tIuXZSyptCYJkFzqjTp8E9vnEgxPO3ODe866pZiR+oWJmVwATsZRTE7z3rneWTxqYuy5z/aOJ08OsrgF21D3Y6QO+QQSfGM1yfFcwuXEYXbjtpxpLMwydKk/Gqd/NecBYLhCo1kQxVRAOpcGPhkZTOxj4q74b6dA9TVC22PtG/UBqnxMKfjPmuNyuTWpFJYsHTLnJPUAZxA1Z23lcZ38GpvLeR3C106QAXbSzdlLIV0jeN/Heuj4XgbaRCiTuTvk9WfMknHzWjiOaKpgdRBzGw3iT2EAn8GprXqtFjkVvd+s7dW3jb+R+D5NTHvKkA4JOF7kgkQo75qHa41rulsLbYnIPVEDSQTsCG6SBvA71X8PY9UJcW4HY3EI1SFI0hgJ7HxjdfvU38XX1v4nmVxjptAAErBfByGKyPB0tsP2/NR34ENci4WLLBedgvpAkMRI95IAG8L2NTzdTUXB1FR0Kqk6SowR5J1HbsPzWFvlagF3BGuGuLOC1sCGfTuSBtIGYqejXfQWwLNlACtxCFHZMFyxkkMwYtBMwMVtuqipJ6FQwMCba4ALDur7kdpnsamNfHiCSoj/ABjAPjYH7D4NROMdSVk7iYnDAnB2zBEiRuB5zBUcPzc2bxS4S8ksdKxbTVDgJvrADDxk4muhFoMJB7YYHtqnB8YBiq/iLJuwt1RB0jHuBg5MYC6lIEdyvY5rluXOEQspV7KMFhiSwJUZMDBOT3we+9WUXemGJfoZFlSMK0An27HpgEHON+9auCd7YV2hLiiDnBc/uByAobpj5O81t4Hj0vpqXIkBh8xt8jf+P48MINLibcnMTp1e4tMzkzqPnNNa7iOj5P8AVQK/r9LTpnGcbsBtmukVpr5gbWQCZuQzA7yzTBXsV+CYwoG5q85N9W6It3JcQMgGVMx1A7DDH8dhXbDl/VZuPx2lK08Lxa3F1I0rtPyK3V6GClKUClKUClKUClKTQKVo4njUt6dbquowuogS3gTua5fmP1+sOvDIblxf7wIE5BjyQYwYmcE1LZPV06y7eVRLEATEkgZO2/eua+oP7QOH4bUATduBZ0pkd922GxneK4LmbcTfOripfWV0KMKFuFVAUHAfJMZ9ud4rO1yJV9RHOsXHW3bGPcpMnxoAEnuNJrjeX41MW3nf1pxF7W6yiADQiF9RDsBuI1GcEdu1QeB4FtdxWUlUiCwyyssKUMQ0khYHwaueB4UXNehQQCCrn2yoXZtwGUjYSCDVmnK1/wDdJuHG+BqUYJA7x+Jrlu1rqOc4TkOoDX+trWOnVphXhNTDv7TuDiRORXQcLyNQpDmdRyBgSxBO37ukGRGQTAmpd/iltiWIAH+cDf7xNRrvGsyM1te0rqwWHx4JMjMbH706O0m3bW2vSAq5MDAknJPyTk/4qi8VzIERbXWSSMQBKrJBM9hBxVVdtniFUNd0teQPbhcKmoatQ7kBgQcZWO9SOKi2jhT6MuwxGW9FAwUZCamAwcT/ADUtXTC7ce5bUtcCrcIUaFmGuEiWn9uBI3ENtFe23VEF0g29SFWXAystt3YqrQcAgmtvCq924XA0qq9OoEB2aTqAxBCt8dTNW/heVLbVZY3GHdo/b7SB2gDB+9TVNtCox0GyogdGTpARTAjyI0mMxojtNbbHLQqnWdRLepGNIcAAlQNxIDZ+/eKl3b3UInTPV5XcifFQr/Faum2VaV9xaIDWiQyxv1BsDeD4p1BJVwEITGFZVUdmwIHjUAPuajcTxAFtpkr1DyWHqqNQz7NM57QarBzNwzXOq6FW40wQhB0Lb0E+4lSZA2IH93PvGcETdtWbmootyRcUkFJRCyNpOxiNWYEGptdJHC3AUJfVqdLZaFPdnQALsCFI1QdpBisApaIUoysLaEGQQoKnTJxDA5P2mQa22mLOWgyl1kKjUCykDUWURLKCM5kE9yI3LcFtEDYwNUGBDDqJgR+SMnPzRKwFwMQDlsAOmYKt3I26l2PisGYj07awtyQpxOu1bR2gAYEjBPYx5rTxTkJ6dvLalDkQNWrGogbdRk94ac5NT7vD9Of2xpIwdQ2K/wCvjaroVVrgpUvZX07rn1MtiHYtpIBiAhUkj9xjPbPknPBfnV7wIjtj/X+VbbfDkBlLG2UtKAyqDhUZcA/vBIMT/wDlO/AK3qNZU22ttoKEgadba9bEzACnSABM+c0lF/fskAm2RjsRjuVwPDZjbHmnvbSgxBRlcQIlSCN9R6yonpnVGBUHgedx+nxI9O5ggtiQTg/yNxjHaKsnsKxDKQGmdQzjIx/JHxNNIx5RzZrbqwcj1Gd4mQbazIbywAH21D895y7nNu8oIIBMwpI1Y3xNfPXBmBCPBAbdRsq9PYCW+AASZMVqUkIlwY0przOnSMFhuZMSF8Azmt4clx6S47fVRXtcvyb6tB0reIEgaW2nt1DOnPz3ExXS2roYAqQQdiDI/wAq9OOUy8Ys0zpSlaQrwmhrlvqHjHuhrPSF1fJLRJGY6SGAOPFZyymMWTa+4zmtu3ba4zDShhoz1eMd/iuN4/6wvcRA4YGykkG4dJbUoLAQf2QDJEnBGKj37R1aC2ksdTHZnKAavUAwwIg6uxmtFoqi20ZmDK029U68jSvqHysjH90GuGXLb43MUfiOEN4q95muGf1mDsStxkAiyq46WAx/xLvW/wBFVtwo9MN1DQc68XCwmYO0k+BAyRWyzy+6SSpFpGDEiOrWXDKTG+Okz/dBqTZ4G3w4x7uzMZMRmOwwDt2Fc+6vURVtXrrSo9NBmWw2YLAD4LXFjAEDtU+3yxO/UZLAny2rVA/5iMziB2FaOK58iEj3GM/YZOf9f5CtB4m5cAYk2xqgge+FlT9uqF+5nPe9Q7WFzmKAhSQJIAGBOoxAH5/yNVvEce9xriqCgEjViS4OmBPt2IB8xArRwVpFtJdY6SbgOq4G6E1FlV52lCVBiCQprZx9500rLNfUHSFHUzMn7gB0KGZmye3fNS1ZGlOXqwb1mL3LbyWE6Siusa17r0NMbAHc4rPi+L1SjtDaLiMEDE6jdAkgHsAG/wDkx5rO3yUu/qP+kNGk2wRJBYtDEY98sI2neMVZWLK240LAP5mBAknJ2gSdhU0bQuCtX7ktcUWulRmHYMCwJWIA1Ag52PaakWeCt2ybhlnJBZmycjTI7DxWb8VpUknGqBuREtuYwOk57QagcDzbWtpwpQPpOYIIYv8AuWZKlVfUdgYMTV6RZev+oq7Fs53AXuR9qi8NxwdrRCmGVm1TBXU4tkADJkzBIjNU/NlvWyhtFPWIKQAZZVSSkM3SojUxGcbRUx+ItWxbZiQgXTbUEyqoAYaTJIUr/wDUnJqW/V0x4OWRl1fpurszoerWzabaEMJVokaY3Ajc1godghcWwlswynp/UUOqfcHWFxiGBxWl+BdfVDEi24d+lev1Liqi6we4IJUA40ZiRMvi7UNba6AWUanAhh041nyQUSBsJO9RWdrXpW37HTSJ3ibelj/d1B9UKSIgzUe3wh1NdXUdYDhNw5REVdhgdRkGZDGfbnPjrhIcoFKqSEUBizka1eANl1tIJ7j4rdwvCP6NtbhYEKFCgBSNgdR3O35ppGri76h9C5ZyGIQ9QeQT15AGFxPY42rZw3LDpBvNqbSo0rhdKjSAcScdvJM1uZgi6kUAD+gPVJ3MAEmP/PnGcVpVgsOwTXk4KSvcbEyR4IHaqPMWh0joMnAyDqlzjsJrO5xARnLGEQHUd9oU/wASMZ7TvUKxxGlCzNKNBtloVTZUHcnt6ZUMu8jvXPjnii0Lafq3A0MUUqrgkB9RYEtrAUe3GkChpe8cxe26MSqmLYGoKwIKlw0nLROfAX5Aq/qDmFm6rJaJe4JIdcAMUZZZu4AYTG5zitF7h73GkF1GgM5AGFDM0kF8liIjHjtV5wXJLdsL+58jwM4iPiPk00Of4Lk92+/q3Yj2ycAAABdCj9owPG9ddwVrQot7gD/tgfEyY2Hk1kzAZO3jsABJn/X8Vpe/vJAEAk/LmEz2E+fjzV8T17xd4AyM9ie3WY3+5HxVddtEB7aNDuwSCDAUL1QM9PpidoWSBkmpHMXMALEC6CSROFidCD3kQGjbJPgVotXTcXWdQDQMdRFvGLjEEFiF9qQRqOaze1jy44DawDCDCqAoQltLHMhjIGnz1E1b/T/O3tlbYdZYg+nqUALGAXO5PcjvVKytciCsEzrgyATJE6usmSCTvJjerrlf02929rKMVEZfUoKtnGdRgd/tW8N76S6fQ7bSBODG2/8An3rOo3A8CtpdCTp7SSf4mpNexyYvtXJcyWHwjW57GNlJ6v8AR2NdfUPjeXJcBkDVEA9/P9axnjudLLpw/GIrXEVlyDMwThhEKQZWAZjaNVQXtPKm4yDQ4dX76DghvLHJBAjad4q74nhI6bmCemZhomRkd5yIqquNADEG5cQERgHSwJIMQCSs5+O9eTx1WHD8Yl0SjFlBIyIEr5nfOMVp5rYL23AJDEGCMEHtnt4/Jqt4bi2tobpGhQSHtFVTSzZJBmCVG4xv3q3t3NaKwBEgGCMwRIn+RWonjh+Y2DAdizHOtRAbR7W0zsxC/aSa6Xjb5uIjoZZpW3G2sdVs5xDBRv31fiH9Q8tJ61MKcOAJMjMntEAA9sDatXL+ahwOHZSocaEKYEiTJ8TMn5n7Vjxv2J3KbCazZbqI6kJJZTbbS66QSTo1iQDt+ancx4korXFyApn8GGBjYioPCWnfQ7jTdF4hlUqSi6NSogGCpX7xM+RWxeM9UG3eCrqWQNWdLycx7f8Ap/XUZTuJukkMYVQialPYt1kt4AUAR3k/moscVcvO7KWSyCEAhf1dQN0tOQu2MY9TMRiZzHhvU4c8PqlwpA1CWKaNBYDAZgO3aKr+Gs+mq8OyyLf+Ies+sFWtiZdii5UECD4qLEjl7LcQsNlFwFRqMC6bjKQSSQSB9jIgisOELgepodXJYG2WLBjoZZVdxqYHP/8AQg/GHK+FSxbvHUT6wOMHTonQuJUdDIOqCCf4cPbKi1BYHDO5xDJcJ6/+W5EgEGAJIioMjaYNpIW4Db1gYZ7bHRK5wyNAtbzmto4dLasLpNz1XB/Vgg5lQzR7SANPiT4rDieIEMloBiP92FkldEf7xT+0mATP7fNSBwYKj/aCrTGO0AagCf3RtnBgHfeoh8Q3qW2UD1bhdiVGASCVG56NKiCQe/k5lpyaQC7EALpKoxykkhS5MkDPz27VKS5DhAoUafECDCgD8kb+PmvRdncwNMzsR1Dt+CI7zjuKs0Fm0tpSEAVckkTJ8+Sfk+a1DiAWEzlpXwzGTpU98CdQwACDEVWXvqK1aBwJL3AVlj0qQnTI3ypK4JjE1VHnLi0QF/c4VmJIUOX6mGS76Tgxjt3qbJFrd44LF250aQqJLEAs6HUSp9yDSxVjuD3FVKfUD3HLW0t6SQOrMqiFAABgKCS0fj7ROVcru3SwBkSAWMaQBPfJIBiFHcCYFdHw/wBPWkA1DUcxO0/YfAEUkW6ig/8ATbnFHUzFzEaiQEEDGwPjtJNdBy76ft2xDAMZnvAMDyT85O8jAqZrCwCABH2Hb2jxEmKwXiGa2WCnUp0xIEgmMExAHuq+Jba2vdAx5wI3xjbt2j7GtDcSdZXY6S35SAQ/jv8AiKjByXNgak0rqLQDm4yga5mNI+5nuK0Xbwcn00BDwS7MQzKuAbggkr7SpGJ85qbNJnFcXlShzDdIjUQV0hlLEBoJU995zUZ+IAFsuV1OUbrYBVhfcUwAw9omfNaXIfWFkB1LuHDuyyGAjXAIyfb4+Klch4O7f/Tt24WDqEQoYYlXIJEkyQc/3SaSW+DG3dEqbkE6gUUZOpkGSzdzPtwPAxUzgeRXeJuqRKQMsVJWBJypx8QIia6bkv0Z6aW/UuMWUhiIUrhpgfG20eY8dSFrvjxfWLl8UPBfR1q3cVwSYzpIXSW87eP+lX4Fe0rtJJ4wUpSqFKUoKjnXLNcOo6l8dx+BJNclf4ebp1LgbhtMgHGAJMfLf1r6GRXNc/5VbAnAZmkyTn7Kohv+bArhyYfuN41ygzLwGALDOxUENLGNpx9yM4NbuT8dJKGWCx17gFlDBCd8AgT9h4rVxNpdY0KpQDKgYBZgZcjBMgnTmfmtYEOVLAWWU6DEQ0amGofESpBmO0RXCVurl4BHiCD9u33zXJcXwb8OzNalQBC9xBWMk4Igz+fAq64LixaUWbrFruSDDEsCxILd5zB//alcVaBUg+0iIPg/07Vq9pLpQ8k48PcVEQIQTdLTi49u0Qf8Mt2/uzvFWC2w3+7MNcX1A0ZUNg/YHIEThZ7muf47lrWrgILAqdaMBJ1DYwBGcAqcnqPerblPFMyagRra8TdwRFtNwdX/AAaiMZ1RvWPG7PiZwN1byIZPqJDBsSSO/wBpJBH48Vs4Z/VsaGH6lkaWXvqKYKHGCJj4JFVl66bbB1BAVnts0bqD0kAkY6WGPBBq/IUyftB+dUiT4n/Wa0ypP/VAWhAzs63GiOmHboGBGrEktgZOK2pydnBN5oJiLaRC6VYLpIyN9hA38xUt+knSoUCDAgDckgDAiAe/jzRuMWAxJ0KGbVBA6GIhsYkSYPgRmpoZcOFQC2ohR4zGNWSdyQJn/tRrhDg4wygqdzO8TuRO33qoHM1sBvVYQOu3kAsjWoAZdwSuQDvmqezzS63puyKdMQrIS2C8wwM5Eb5O2woul7xnHLahrpJXVpBjCghgQSPcmsDJECPIqo43n9y4q6RAgameAcBokDGAQDMYX5rS3Lbt9w5JuRKhpCqBkH/EdpIBODORm64HkwQhrh1sBhclQZkEA4JGM/J2poU/AcsZ5cAsZ97H43JMwIAAAyRAJq34f6fRYLjUe4zpBMKQFnYZEZq0Qx9sx5IknPk/5TWq7c/bka8KfiNyeyiIntiqm2wgWwQuB2UDsZ0kR8LEfbtTiOIIXwTj8RqJPgYJn4MVG4i8qXrQYjUSQDIGrUpJ0YJMQM+TVVfINk+sEUytxrerogiJuIF1gkYKr3eQRJoaWCXVZmBDEk6VMQNS5CpqIBYghurBBMVDf9W4/qXDqZ00AGUAtsHzI0j2wSvfFabV5GQKq3He1m1OpOlQp1DVMiSSN2EAZFbrxAUWxFy6sFCJgF4Y+3BmJxvODPTUVu4ri/8AaluC3p1LAOpypHUTgKBgmcme+1Y8vS7cPp2EgwpViAWZQJYn4BGnSOxBAq45B9N3b4S4zA24GkzJ0T7XIxcIIj+CYMGu+4HlVu1PpoFJgEjvBJz8ySfzXXHjt9YuWvHNco+hylz1Lra5aSCSYXTsCQMFskfHyRXTcv5allNCCFBMDwCZgfA7CpdK7zGTxjZSlK0hSlKBSlKBSlKBWLIPFZUoOL55yxjeaQxt4cRgKQd8fOSPgb1zLW2d3V8qVJ1bMtwexoj3QDBGSK+j8+5Yb9lkVypIOxjcRXFcXwrWgFKkOYVjALHQOlivfP8AWvJyY6u3XG9Ky3xA2t9N1EmCpMqcMdftIMxiMGrexxC3U1id4MiOpd/vvVW5VFKqeplGlNiTMGBmCZnSMd6z4fiTaVTIaFbUgyD6JCs1vEmSe++doFZi2JHHWC9tlGWJETtPtzHj+nauStXm4e6WClT7bg7FMK2+xGSpjuOxNdZwnMEuKDbIjb5AAyAPtH4qBzbgdR1rkiAI3O/tnEgn8jG4pVl09v54vJYrcSQwODbAPqAlQd4DLkZnzW61xQ61LZQgkDpVX7BjmZ90Z6apfp7mfoMUdi1u4QVOYUyZhewYNE+QMd628yuwWa0oe6oRMkBE9NFhs+85MRt+DUNLbmd1RYu6zC6ZwMwSwTSDiWVYK5xkRXN3OetcuMtlQZDAa4IRdTlfTTAA0NuZqM1i5xDM73SzFjqA1EBohAsDLQdzgT4Jq15R9N4Vn9mSRPUcydREDIAEbe6qKjlvAElRbJcyFDQdCmATBjsY2+ARmuo4bkaKFJEkRgk6QR4Ex3J771Ls6VChYXOBEDzIEYB/6/Na+I4xUyYAPTvJ1TgY3Bkdu9Q3tvN0QIAjIgDbvEDH/mvGu9QG5kQBM9Xcjxv8RUYkeoUDgG2Ou3pJkQsb4Ag9pOO1V3E8S93WtkBU0nqJGh2JIcuwhulYgCdwYomkq7xYS4rAghyyCCJ93p6uojo1ycZEDtUXm/MUslxdDujBgrIMraiGMYUS3cZhjvmtPC2E0Q36rW7YS2UTWyqGDsWIEmGJAI3UbCalPYQlrt256i+0L/7cgR7ZMA4g7qdoIglaOJ4V7ls9Sk3lBRgpP6B0KwuNERGcQFknGKcdaS1ce6g6vSW2iyNUwE0uThjAMg5MAgnFWPK+S8TcWLqlLdwFQ5b3OG0q2pZKMy9JJAnSDXd8j+jbPDpBAdjOokYYEBepSSJ0gT+a6Y4Ws3LTkOX8gvcRrgNbClSqnp6XAJgMDpkSYBjPY11PJfo7/Z3Rhd1ABgwKDIO2ZwRjPcDPmug4XhVtqEQQo2Ekx371urtjxyMXLbC3bAEAAD4xvms6UroyUpSgUpSgUpSgUpSgUpSgUpSg8Ncf9VWFtsG0szOZxOBkfaBJJZsCB+exrTxPDq6lWAI8HP8AWs5Y/lFl0+Y3SC2/XlrfnSB2BOFgHt3qNduJba2VBJInRgkq4l2iYC6RJ05mrDjm0ObbBgWJ7e1Qd7jHCr/XtJqvuA210sGZWmW7ohI3DGFSc+cV4nZhwWnh3uBiotloTHuMQwB++cVa6ZYnvB0+M5EfJ3Hiap2tII4UQVOouGYAj9oURkAtBHgH7VI5NxBxaudLW5UAmSy9mJOTj8HPgVpNIfMOVkFWsqAMQP3SSZ/5cj5Waj8PyW4xYN0iSMkEzqBbyDInfMRtXQ3NvJGM+WAmfJio928FOASScR5wB8/3RjcHNF3TguES2o0DvMneQDEk7d/52zWV/iIEhSYBaB2g5MeYOagcVzFUEkwy7jQx0wYOoCNiQ2+xnNRBff8AVZVJNkQQ5U6nZWeSymNI6kIXJEeMwkWNq57MHURriDlQpJXUdnKj+IqFxPHwUtkhCw0nvpa4dKPrb/e2skQg2ME4qErkW7aowKBl1EeowYAJbtLaLGV1kOskCATMjJzs8Got2gw/VJ9Ii42o2wS0qM/tCCDsNU96ulb+WcTqt+obYDh/QUBTCA9JAcnY9WX9pxtWFp9Isud7eqz1DUwKIBDxIEMoAG4Lggmtw9S9cAtAsPUd26cHVqRT2kaRBTfvvXU/T30KZm4um0erJlyTBH2MBQSY9gPc1Zjb4zbpS8p5HfvMWsCZLB7twkFkZQ1skfuuLOmfiDiun4P+zpQwZ7kyvUAoHXAyMx57T811XAcuSyulBA/6/wCvFSorvjxyeudyrRwvCC2ioNlEf6/Oa30pXVkpSlApSlApSlApSlApSlApSlApSlApSlApSlBV845TbuDW89OTpwWAzE7gfavnXH8QrSbiLbZ20ANg6SdpPeBMeSor6zXO/VP08L6z+moWWYspJ1KOmY7AFu/euPJhvuN45a9fOOP4wIBaa2zCNKBQTqkHD6chtiO2JrTxfD60slpLOQ0mA/UAgQAiWgiBOB+alnhDpOTrBGlu+o7aQcIBGPg53qDzFzrVigcv0EKYYshBm3MaQtxlMiJ6uwFeeOq2/wDUCRsUIUEh/wC7sxBGCTkjMGPvEC9cYeqtslrxtt14Yx6pttABPprAE75+1R7tpUsoNfqEXdNoXbjKtx9tbatwpwADHTUfi7pRP9puN1MkWxaENobI6hBE65PytUe8eUtDUB6qWbZCautRfcqx0sY9XvM7AnsK2w5uhCTaJQMLlxVWMgsLKjpRgdJzuAYMGs795f0zg2ww0qskeiUD27ir+1wwfbeWGcVO4PkXEcUENtAvDsxAUnKuDqYbSikalg7TVkt6TelXxttVZUsCHBEXDBY3usAux9wwUg9m+1dZyb6JuXtF28AGDut22TJGpdLFWyNQyPtHgV0XL/7P7CaS5e5AGGbuIySMt2/gV1KrFdseP6xcviJy7liWba20GF7ncmIknuT5qXFe0rs5lKUoFKUoFKUoFKUoFKUoFKUoFKUoFKUoFKUoFKUoFKUoFeMte0oOC+reXem4NpXVQsQPazNgBRu7fHnJNcZfEEgMy6PVAY+6AA11x5bEKBABE9q+1cRYDQYBZcqSNmgiR4rhua/2eNcXDn1Ltv07jTIQGSxWc52jzFefPju9x1xy+uCVlZjxEQ4WyltWEhBdUSY7mSQfvUvlXKb/ABC200EWyqWw8EidAaQew17/AHArouT/ANnF4uGuNpAYqxbLMiFQugdgSk5P7q+j8JwSW1021CrJMDaT/SmPHv1Lk5P6f+glt21L9N4OCTM9COWVRBjcnNdXwvApbLlBBdi7ZJljvvt9qkRXtd5jJ4xbspSlVClKUClKUClKUClKUClKUClKUClKUCl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8683625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220" name="AutoShape 4" descr="data:image/jpeg;base64,/9j/4AAQSkZJRgABAQAAAQABAAD/2wCEAAkGBhQSERUTEhQWFRMWGB0ZFxcYGBgaGhwVFhUYFhkgFhsYHCchGBokGxsbHy8gIycpLiwtGR4yNTMqNycrLSkBCQoKDgwOGg8PGiwkHyQsLCwsLCwsLCwsLCwsLCwsKSwsLCwpLCwsKSwsLCwsLCwsLCwsLCwsLCwsLCksLCwsLP/AABEIAL0BCwMBIgACEQEDEQH/xAAbAAEAAgMBAQAAAAAAAAAAAAAABAUCAwYBB//EADwQAAIBAwIFAwMDAQUHBQEAAAECEQADIRIxBAUiQVETMmEGcYEjQpGxB1JyofAUM2KCwdHxFUODkuFj/8QAGAEBAQEBAQAAAAAAAAAAAAAAAAECAwT/xAAfEQEBAAIDAQADAQAAAAAAAAAAAQIRAyExURJBcRP/2gAMAwEAAhEDEQA/APuNKUoFKUoFKUoFKUoFKUoFKUoFKUoFKUoFKUoFKicw5pbsKGuuEUmATO8T2rlOffXZDBOGAbI68EeCIMQZI/8ABrNyk9XTruM49LS67jBVkCfkkAf1rO1xSN7WVvsQd8javj1zmD8QR6tw3O4kmCSdI+0GRgbY/dNbuV85e0utGIJhvk6mJUfbfGwz+OX+y/i+wUqm5N9RrfgEFX8HYnY6f+xzVxNdpZfGXtKUqhSlKBSlKBSlKBSlKBSlKBSlKBSlKBSlKBSlKBSlKBSlaOL4xLSl7jBVEAk7STA/zIoN9eTXL87+v7NkH0x6ziMKQFz894+B3HzHH8d9WcVdMG4QuZRYWRAkAe47wNzIE4Nc7ySLqvonOfqOzwyku0kR0KQWz8Tj81yfNP7QXeVsJoUiNZMtJ2KjYee9cioYlG7MJXUd2WdwcxJnP91jmtvC8IXzbBbUrAf8J16lmcQA5U9xBFcsuS3xuYnFcY9wo7FrjkkZOD3M/BX+CBOxrFMysnBU6FG67yv8D8g+auuH5ExA9RtjIA7bgCfsYxv+anL6VlJgKN/9efP5rn/VU3CcicxJCAZgRg69RIP3I/8AqKsE5L6a46hEMD7gYIJQ+Yn+ax4jn4Fv1FWLYYqXbABgH27kQaw5P9Qi6BqESQNQyDGBPj+lTpdVNuhmGoFjbJJlDDAxp0kfuGDtnqq25f8AVRt9N0alDFZWTEKHxOSII+e2YqBdSCSpjMnwervjzHz/ADUdrYJYKDgh2ByQxJnRGSc6sTsvcxVluNTqvoPD8QrqGUyp2Nba4LlvMnsFWWTbOWUmd1BMnzJjz0/JrsOX83t3lBRt+xwfO3evTjnMnOzSbSlK6IUpSgUpSgUpSgUpSgUpSgUpSgUpSgUryaqOafVNiwQrvLMJCqNRImN9h+T2NS3Qt5qNxvNLVoE3HVIE5OcmBA3MnGK+ec1/tIuXZSyptCYJkFzqjTp8E9vnEgxPO3ODe866pZiR+oWJmVwATsZRTE7z3rneWTxqYuy5z/aOJ08OsrgF21D3Y6QO+QQSfGM1yfFcwuXEYXbjtpxpLMwydKk/Gqd/NecBYLhCo1kQxVRAOpcGPhkZTOxj4q74b6dA9TVC22PtG/UBqnxMKfjPmuNyuTWpFJYsHTLnJPUAZxA1Z23lcZ38GpvLeR3C106QAXbSzdlLIV0jeN/Heuj4XgbaRCiTuTvk9WfMknHzWjiOaKpgdRBzGw3iT2EAn8GprXqtFjkVvd+s7dW3jb+R+D5NTHvKkA4JOF7kgkQo75qHa41rulsLbYnIPVEDSQTsCG6SBvA71X8PY9UJcW4HY3EI1SFI0hgJ7HxjdfvU38XX1v4nmVxjptAAErBfByGKyPB0tsP2/NR34ENci4WLLBedgvpAkMRI95IAG8L2NTzdTUXB1FR0Kqk6SowR5J1HbsPzWFvlagF3BGuGuLOC1sCGfTuSBtIGYqejXfQWwLNlACtxCFHZMFyxkkMwYtBMwMVtuqipJ6FQwMCba4ALDur7kdpnsamNfHiCSoj/ABjAPjYH7D4NROMdSVk7iYnDAnB2zBEiRuB5zBUcPzc2bxS4S8ksdKxbTVDgJvrADDxk4muhFoMJB7YYHtqnB8YBiq/iLJuwt1RB0jHuBg5MYC6lIEdyvY5rluXOEQspV7KMFhiSwJUZMDBOT3we+9WUXemGJfoZFlSMK0An27HpgEHON+9auCd7YV2hLiiDnBc/uByAobpj5O81t4Hj0vpqXIkBh8xt8jf+P48MINLibcnMTp1e4tMzkzqPnNNa7iOj5P8AVQK/r9LTpnGcbsBtmukVpr5gbWQCZuQzA7yzTBXsV+CYwoG5q85N9W6It3JcQMgGVMx1A7DDH8dhXbDl/VZuPx2lK08Lxa3F1I0rtPyK3V6GClKUClKUClKUClKTQKVo4njUt6dbquowuogS3gTua5fmP1+sOvDIblxf7wIE5BjyQYwYmcE1LZPV06y7eVRLEATEkgZO2/eua+oP7QOH4bUATduBZ0pkd922GxneK4LmbcTfOripfWV0KMKFuFVAUHAfJMZ9ud4rO1yJV9RHOsXHW3bGPcpMnxoAEnuNJrjeX41MW3nf1pxF7W6yiADQiF9RDsBuI1GcEdu1QeB4FtdxWUlUiCwyyssKUMQ0khYHwaueB4UXNehQQCCrn2yoXZtwGUjYSCDVmnK1/wDdJuHG+BqUYJA7x+Jrlu1rqOc4TkOoDX+trWOnVphXhNTDv7TuDiRORXQcLyNQpDmdRyBgSxBO37ukGRGQTAmpd/iltiWIAH+cDf7xNRrvGsyM1te0rqwWHx4JMjMbH706O0m3bW2vSAq5MDAknJPyTk/4qi8VzIERbXWSSMQBKrJBM9hBxVVdtniFUNd0teQPbhcKmoatQ7kBgQcZWO9SOKi2jhT6MuwxGW9FAwUZCamAwcT/ADUtXTC7ce5bUtcCrcIUaFmGuEiWn9uBI3ENtFe23VEF0g29SFWXAystt3YqrQcAgmtvCq924XA0qq9OoEB2aTqAxBCt8dTNW/heVLbVZY3GHdo/b7SB2gDB+9TVNtCox0GyogdGTpARTAjyI0mMxojtNbbHLQqnWdRLepGNIcAAlQNxIDZ+/eKl3b3UInTPV5XcifFQr/Faum2VaV9xaIDWiQyxv1BsDeD4p1BJVwEITGFZVUdmwIHjUAPuajcTxAFtpkr1DyWHqqNQz7NM57QarBzNwzXOq6FW40wQhB0Lb0E+4lSZA2IH93PvGcETdtWbmootyRcUkFJRCyNpOxiNWYEGptdJHC3AUJfVqdLZaFPdnQALsCFI1QdpBisApaIUoysLaEGQQoKnTJxDA5P2mQa22mLOWgyl1kKjUCykDUWURLKCM5kE9yI3LcFtEDYwNUGBDDqJgR+SMnPzRKwFwMQDlsAOmYKt3I26l2PisGYj07awtyQpxOu1bR2gAYEjBPYx5rTxTkJ6dvLalDkQNWrGogbdRk94ac5NT7vD9Of2xpIwdQ2K/wCvjaroVVrgpUvZX07rn1MtiHYtpIBiAhUkj9xjPbPknPBfnV7wIjtj/X+VbbfDkBlLG2UtKAyqDhUZcA/vBIMT/wDlO/AK3qNZU22ttoKEgadba9bEzACnSABM+c0lF/fskAm2RjsRjuVwPDZjbHmnvbSgxBRlcQIlSCN9R6yonpnVGBUHgedx+nxI9O5ggtiQTg/yNxjHaKsnsKxDKQGmdQzjIx/JHxNNIx5RzZrbqwcj1Gd4mQbazIbywAH21D895y7nNu8oIIBMwpI1Y3xNfPXBmBCPBAbdRsq9PYCW+AASZMVqUkIlwY0przOnSMFhuZMSF8Azmt4clx6S47fVRXtcvyb6tB0reIEgaW2nt1DOnPz3ExXS2roYAqQQdiDI/wAq9OOUy8Ys0zpSlaQrwmhrlvqHjHuhrPSF1fJLRJGY6SGAOPFZyymMWTa+4zmtu3ba4zDShhoz1eMd/iuN4/6wvcRA4YGykkG4dJbUoLAQf2QDJEnBGKj37R1aC2ksdTHZnKAavUAwwIg6uxmtFoqi20ZmDK029U68jSvqHysjH90GuGXLb43MUfiOEN4q95muGf1mDsStxkAiyq46WAx/xLvW/wBFVtwo9MN1DQc68XCwmYO0k+BAyRWyzy+6SSpFpGDEiOrWXDKTG+Okz/dBqTZ4G3w4x7uzMZMRmOwwDt2Fc+6vURVtXrrSo9NBmWw2YLAD4LXFjAEDtU+3yxO/UZLAny2rVA/5iMziB2FaOK58iEj3GM/YZOf9f5CtB4m5cAYk2xqgge+FlT9uqF+5nPe9Q7WFzmKAhSQJIAGBOoxAH5/yNVvEce9xriqCgEjViS4OmBPt2IB8xArRwVpFtJdY6SbgOq4G6E1FlV52lCVBiCQprZx9500rLNfUHSFHUzMn7gB0KGZmye3fNS1ZGlOXqwb1mL3LbyWE6Siusa17r0NMbAHc4rPi+L1SjtDaLiMEDE6jdAkgHsAG/wDkx5rO3yUu/qP+kNGk2wRJBYtDEY98sI2neMVZWLK240LAP5mBAknJ2gSdhU0bQuCtX7ktcUWulRmHYMCwJWIA1Ag52PaakWeCt2ybhlnJBZmycjTI7DxWb8VpUknGqBuREtuYwOk57QagcDzbWtpwpQPpOYIIYv8AuWZKlVfUdgYMTV6RZev+oq7Fs53AXuR9qi8NxwdrRCmGVm1TBXU4tkADJkzBIjNU/NlvWyhtFPWIKQAZZVSSkM3SojUxGcbRUx+ItWxbZiQgXTbUEyqoAYaTJIUr/wDUnJqW/V0x4OWRl1fpurszoerWzabaEMJVokaY3Ajc1godghcWwlswynp/UUOqfcHWFxiGBxWl+BdfVDEi24d+lev1Liqi6we4IJUA40ZiRMvi7UNba6AWUanAhh041nyQUSBsJO9RWdrXpW37HTSJ3ibelj/d1B9UKSIgzUe3wh1NdXUdYDhNw5REVdhgdRkGZDGfbnPjrhIcoFKqSEUBizka1eANl1tIJ7j4rdwvCP6NtbhYEKFCgBSNgdR3O35ppGri76h9C5ZyGIQ9QeQT15AGFxPY42rZw3LDpBvNqbSo0rhdKjSAcScdvJM1uZgi6kUAD+gPVJ3MAEmP/PnGcVpVgsOwTXk4KSvcbEyR4IHaqPMWh0joMnAyDqlzjsJrO5xARnLGEQHUd9oU/wASMZ7TvUKxxGlCzNKNBtloVTZUHcnt6ZUMu8jvXPjnii0Lafq3A0MUUqrgkB9RYEtrAUe3GkChpe8cxe26MSqmLYGoKwIKlw0nLROfAX5Aq/qDmFm6rJaJe4JIdcAMUZZZu4AYTG5zitF7h73GkF1GgM5AGFDM0kF8liIjHjtV5wXJLdsL+58jwM4iPiPk00Of4Lk92+/q3Yj2ycAAABdCj9owPG9ddwVrQot7gD/tgfEyY2Hk1kzAZO3jsABJn/X8Vpe/vJAEAk/LmEz2E+fjzV8T17xd4AyM9ie3WY3+5HxVddtEB7aNDuwSCDAUL1QM9PpidoWSBkmpHMXMALEC6CSROFidCD3kQGjbJPgVotXTcXWdQDQMdRFvGLjEEFiF9qQRqOaze1jy44DawDCDCqAoQltLHMhjIGnz1E1b/T/O3tlbYdZYg+nqUALGAXO5PcjvVKytciCsEzrgyATJE6usmSCTvJjerrlf02929rKMVEZfUoKtnGdRgd/tW8N76S6fQ7bSBODG2/8An3rOo3A8CtpdCTp7SSf4mpNexyYvtXJcyWHwjW57GNlJ6v8AR2NdfUPjeXJcBkDVEA9/P9axnjudLLpw/GIrXEVlyDMwThhEKQZWAZjaNVQXtPKm4yDQ4dX76DghvLHJBAjad4q74nhI6bmCemZhomRkd5yIqquNADEG5cQERgHSwJIMQCSs5+O9eTx1WHD8Yl0SjFlBIyIEr5nfOMVp5rYL23AJDEGCMEHtnt4/Jqt4bi2tobpGhQSHtFVTSzZJBmCVG4xv3q3t3NaKwBEgGCMwRIn+RWonjh+Y2DAdizHOtRAbR7W0zsxC/aSa6Xjb5uIjoZZpW3G2sdVs5xDBRv31fiH9Q8tJ61MKcOAJMjMntEAA9sDatXL+ahwOHZSocaEKYEiTJ8TMn5n7Vjxv2J3KbCazZbqI6kJJZTbbS66QSTo1iQDt+ancx4korXFyApn8GGBjYioPCWnfQ7jTdF4hlUqSi6NSogGCpX7xM+RWxeM9UG3eCrqWQNWdLycx7f8Ap/XUZTuJukkMYVQialPYt1kt4AUAR3k/moscVcvO7KWSyCEAhf1dQN0tOQu2MY9TMRiZzHhvU4c8PqlwpA1CWKaNBYDAZgO3aKr+Gs+mq8OyyLf+Ies+sFWtiZdii5UECD4qLEjl7LcQsNlFwFRqMC6bjKQSSQSB9jIgisOELgepodXJYG2WLBjoZZVdxqYHP/8AQg/GHK+FSxbvHUT6wOMHTonQuJUdDIOqCCf4cPbKi1BYHDO5xDJcJ6/+W5EgEGAJIioMjaYNpIW4Db1gYZ7bHRK5wyNAtbzmto4dLasLpNz1XB/Vgg5lQzR7SANPiT4rDieIEMloBiP92FkldEf7xT+0mATP7fNSBwYKj/aCrTGO0AagCf3RtnBgHfeoh8Q3qW2UD1bhdiVGASCVG56NKiCQe/k5lpyaQC7EALpKoxykkhS5MkDPz27VKS5DhAoUafECDCgD8kb+PmvRdncwNMzsR1Dt+CI7zjuKs0Fm0tpSEAVckkTJ8+Sfk+a1DiAWEzlpXwzGTpU98CdQwACDEVWXvqK1aBwJL3AVlj0qQnTI3ypK4JjE1VHnLi0QF/c4VmJIUOX6mGS76Tgxjt3qbJFrd44LF250aQqJLEAs6HUSp9yDSxVjuD3FVKfUD3HLW0t6SQOrMqiFAABgKCS0fj7ROVcru3SwBkSAWMaQBPfJIBiFHcCYFdHw/wBPWkA1DUcxO0/YfAEUkW6ig/8ATbnFHUzFzEaiQEEDGwPjtJNdBy76ft2xDAMZnvAMDyT85O8jAqZrCwCABH2Hb2jxEmKwXiGa2WCnUp0xIEgmMExAHuq+Jba2vdAx5wI3xjbt2j7GtDcSdZXY6S35SAQ/jv8AiKjByXNgak0rqLQDm4yga5mNI+5nuK0Xbwcn00BDwS7MQzKuAbggkr7SpGJ85qbNJnFcXlShzDdIjUQV0hlLEBoJU995zUZ+IAFsuV1OUbrYBVhfcUwAw9omfNaXIfWFkB1LuHDuyyGAjXAIyfb4+Klch4O7f/Tt24WDqEQoYYlXIJEkyQc/3SaSW+DG3dEqbkE6gUUZOpkGSzdzPtwPAxUzgeRXeJuqRKQMsVJWBJypx8QIia6bkv0Z6aW/UuMWUhiIUrhpgfG20eY8dSFrvjxfWLl8UPBfR1q3cVwSYzpIXSW87eP+lX4Fe0rtJJ4wUpSqFKUoKjnXLNcOo6l8dx+BJNclf4ebp1LgbhtMgHGAJMfLf1r6GRXNc/5VbAnAZmkyTn7Kohv+bArhyYfuN41ygzLwGALDOxUENLGNpx9yM4NbuT8dJKGWCx17gFlDBCd8AgT9h4rVxNpdY0KpQDKgYBZgZcjBMgnTmfmtYEOVLAWWU6DEQ0amGofESpBmO0RXCVurl4BHiCD9u33zXJcXwb8OzNalQBC9xBWMk4Igz+fAq64LixaUWbrFruSDDEsCxILd5zB//alcVaBUg+0iIPg/07Vq9pLpQ8k48PcVEQIQTdLTi49u0Qf8Mt2/uzvFWC2w3+7MNcX1A0ZUNg/YHIEThZ7muf47lrWrgILAqdaMBJ1DYwBGcAqcnqPerblPFMyagRra8TdwRFtNwdX/AAaiMZ1RvWPG7PiZwN1byIZPqJDBsSSO/wBpJBH48Vs4Z/VsaGH6lkaWXvqKYKHGCJj4JFVl66bbB1BAVnts0bqD0kAkY6WGPBBq/IUyftB+dUiT4n/Wa0ypP/VAWhAzs63GiOmHboGBGrEktgZOK2pydnBN5oJiLaRC6VYLpIyN9hA38xUt+knSoUCDAgDckgDAiAe/jzRuMWAxJ0KGbVBA6GIhsYkSYPgRmpoZcOFQC2ohR4zGNWSdyQJn/tRrhDg4wygqdzO8TuRO33qoHM1sBvVYQOu3kAsjWoAZdwSuQDvmqezzS63puyKdMQrIS2C8wwM5Eb5O2woul7xnHLahrpJXVpBjCghgQSPcmsDJECPIqo43n9y4q6RAgameAcBokDGAQDMYX5rS3Lbt9w5JuRKhpCqBkH/EdpIBODORm64HkwQhrh1sBhclQZkEA4JGM/J2poU/AcsZ5cAsZ97H43JMwIAAAyRAJq34f6fRYLjUe4zpBMKQFnYZEZq0Qx9sx5IknPk/5TWq7c/bka8KfiNyeyiIntiqm2wgWwQuB2UDsZ0kR8LEfbtTiOIIXwTj8RqJPgYJn4MVG4i8qXrQYjUSQDIGrUpJ0YJMQM+TVVfINk+sEUytxrerogiJuIF1gkYKr3eQRJoaWCXVZmBDEk6VMQNS5CpqIBYghurBBMVDf9W4/qXDqZ00AGUAtsHzI0j2wSvfFabV5GQKq3He1m1OpOlQp1DVMiSSN2EAZFbrxAUWxFy6sFCJgF4Y+3BmJxvODPTUVu4ri/8AaluC3p1LAOpypHUTgKBgmcme+1Y8vS7cPp2EgwpViAWZQJYn4BGnSOxBAq45B9N3b4S4zA24GkzJ0T7XIxcIIj+CYMGu+4HlVu1PpoFJgEjvBJz8ySfzXXHjt9YuWvHNco+hylz1Lra5aSCSYXTsCQMFskfHyRXTcv5allNCCFBMDwCZgfA7CpdK7zGTxjZSlK0hSlKBSlKBSlKBWLIPFZUoOL55yxjeaQxt4cRgKQd8fOSPgb1zLW2d3V8qVJ1bMtwexoj3QDBGSK+j8+5Yb9lkVypIOxjcRXFcXwrWgFKkOYVjALHQOlivfP8AWvJyY6u3XG9Ky3xA2t9N1EmCpMqcMdftIMxiMGrexxC3U1id4MiOpd/vvVW5VFKqeplGlNiTMGBmCZnSMd6z4fiTaVTIaFbUgyD6JCs1vEmSe++doFZi2JHHWC9tlGWJETtPtzHj+nauStXm4e6WClT7bg7FMK2+xGSpjuOxNdZwnMEuKDbIjb5AAyAPtH4qBzbgdR1rkiAI3O/tnEgn8jG4pVl09v54vJYrcSQwODbAPqAlQd4DLkZnzW61xQ61LZQgkDpVX7BjmZ90Z6apfp7mfoMUdi1u4QVOYUyZhewYNE+QMd628yuwWa0oe6oRMkBE9NFhs+85MRt+DUNLbmd1RYu6zC6ZwMwSwTSDiWVYK5xkRXN3OetcuMtlQZDAa4IRdTlfTTAA0NuZqM1i5xDM73SzFjqA1EBohAsDLQdzgT4Jq15R9N4Vn9mSRPUcydREDIAEbe6qKjlvAElRbJcyFDQdCmATBjsY2+ARmuo4bkaKFJEkRgk6QR4Ex3J771Ls6VChYXOBEDzIEYB/6/Na+I4xUyYAPTvJ1TgY3Bkdu9Q3tvN0QIAjIgDbvEDH/mvGu9QG5kQBM9Xcjxv8RUYkeoUDgG2Ou3pJkQsb4Ag9pOO1V3E8S93WtkBU0nqJGh2JIcuwhulYgCdwYomkq7xYS4rAghyyCCJ93p6uojo1ycZEDtUXm/MUslxdDujBgrIMraiGMYUS3cZhjvmtPC2E0Q36rW7YS2UTWyqGDsWIEmGJAI3UbCalPYQlrt256i+0L/7cgR7ZMA4g7qdoIglaOJ4V7ls9Sk3lBRgpP6B0KwuNERGcQFknGKcdaS1ce6g6vSW2iyNUwE0uThjAMg5MAgnFWPK+S8TcWLqlLdwFQ5b3OG0q2pZKMy9JJAnSDXd8j+jbPDpBAdjOokYYEBepSSJ0gT+a6Y4Ws3LTkOX8gvcRrgNbClSqnp6XAJgMDpkSYBjPY11PJfo7/Z3Rhd1ABgwKDIO2ZwRjPcDPmug4XhVtqEQQo2Ekx371urtjxyMXLbC3bAEAAD4xvms6UroyUpSgUpSgUpSgUpSgUpSgUpSg8Ncf9VWFtsG0szOZxOBkfaBJJZsCB+exrTxPDq6lWAI8HP8AWs5Y/lFl0+Y3SC2/XlrfnSB2BOFgHt3qNduJba2VBJInRgkq4l2iYC6RJ05mrDjm0ObbBgWJ7e1Qd7jHCr/XtJqvuA210sGZWmW7ohI3DGFSc+cV4nZhwWnh3uBiotloTHuMQwB++cVa6ZYnvB0+M5EfJ3Hiap2tII4UQVOouGYAj9oURkAtBHgH7VI5NxBxaudLW5UAmSy9mJOTj8HPgVpNIfMOVkFWsqAMQP3SSZ/5cj5Waj8PyW4xYN0iSMkEzqBbyDInfMRtXQ3NvJGM+WAmfJio928FOASScR5wB8/3RjcHNF3TguES2o0DvMneQDEk7d/52zWV/iIEhSYBaB2g5MeYOagcVzFUEkwy7jQx0wYOoCNiQ2+xnNRBff8AVZVJNkQQ5U6nZWeSymNI6kIXJEeMwkWNq57MHURriDlQpJXUdnKj+IqFxPHwUtkhCw0nvpa4dKPrb/e2skQg2ME4qErkW7aowKBl1EeowYAJbtLaLGV1kOskCATMjJzs8Got2gw/VJ9Ii42o2wS0qM/tCCDsNU96ulb+WcTqt+obYDh/QUBTCA9JAcnY9WX9pxtWFp9Isud7eqz1DUwKIBDxIEMoAG4Lggmtw9S9cAtAsPUd26cHVqRT2kaRBTfvvXU/T30KZm4um0erJlyTBH2MBQSY9gPc1Zjb4zbpS8p5HfvMWsCZLB7twkFkZQ1skfuuLOmfiDiun4P+zpQwZ7kyvUAoHXAyMx57T811XAcuSyulBA/6/wCvFSorvjxyeudyrRwvCC2ioNlEf6/Oa30pXVkpSlApSlApSlApSlApSlApSlApSlApSlApSlBV845TbuDW89OTpwWAzE7gfavnXH8QrSbiLbZ20ANg6SdpPeBMeSor6zXO/VP08L6z+moWWYspJ1KOmY7AFu/euPJhvuN45a9fOOP4wIBaa2zCNKBQTqkHD6chtiO2JrTxfD60slpLOQ0mA/UAgQAiWgiBOB+alnhDpOTrBGlu+o7aQcIBGPg53qDzFzrVigcv0EKYYshBm3MaQtxlMiJ6uwFeeOq2/wDUCRsUIUEh/wC7sxBGCTkjMGPvEC9cYeqtslrxtt14Yx6pttABPprAE75+1R7tpUsoNfqEXdNoXbjKtx9tbatwpwADHTUfi7pRP9puN1MkWxaENobI6hBE65PytUe8eUtDUB6qWbZCautRfcqx0sY9XvM7AnsK2w5uhCTaJQMLlxVWMgsLKjpRgdJzuAYMGs795f0zg2ww0qskeiUD27ir+1wwfbeWGcVO4PkXEcUENtAvDsxAUnKuDqYbSikalg7TVkt6TelXxttVZUsCHBEXDBY3usAux9wwUg9m+1dZyb6JuXtF28AGDut22TJGpdLFWyNQyPtHgV0XL/7P7CaS5e5AGGbuIySMt2/gV1KrFdseP6xcviJy7liWba20GF7ncmIknuT5qXFe0rs5lKUoFKUoFKUoFKUoFKUoFKUoFKUoFKUoFKUoFKUoFKUoFeMte0oOC+reXem4NpXVQsQPazNgBRu7fHnJNcZfEEgMy6PVAY+6AA11x5bEKBABE9q+1cRYDQYBZcqSNmgiR4rhua/2eNcXDn1Ltv07jTIQGSxWc52jzFefPju9x1xy+uCVlZjxEQ4WyltWEhBdUSY7mSQfvUvlXKb/ABC200EWyqWw8EidAaQew17/AHArouT/ANnF4uGuNpAYqxbLMiFQugdgSk5P7q+j8JwSW1021CrJMDaT/SmPHv1Lk5P6f+glt21L9N4OCTM9COWVRBjcnNdXwvApbLlBBdi7ZJljvvt9qkRXtd5jJ4xbspSlVClKUClKUClKUClKUClKUClKUClKUCl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8683625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222" name="AutoShape 6" descr="data:image/jpeg;base64,/9j/4AAQSkZJRgABAQAAAQABAAD/2wCEAAkGBhQSERUTEhQWFRMWGB0ZFxcYGBgaGhwVFhUYFhkgFhsYHCchGBokGxsbHy8gIycpLiwtGR4yNTMqNycrLSkBCQoKDgwOGg8PGiwkHyQsLCwsLCwsLCwsLCwsLCwsKSwsLCwpLCwsKSwsLCwsLCwsLCwsLCwsLCwsLCksLCwsLP/AABEIAL0BCwMBIgACEQEDEQH/xAAbAAEAAgMBAQAAAAAAAAAAAAAABAUCAwYBB//EADwQAAIBAwIFAwMDAQUHBQEAAAECEQADIRIxBAUiQVETMmEGcYEjQpGxB1JyofAUM2KCwdHxFUODkuFj/8QAGAEBAQEBAQAAAAAAAAAAAAAAAAECAwT/xAAfEQEBAAIDAQADAQAAAAAAAAAAAQIRAyExURJBcRP/2gAMAwEAAhEDEQA/APuNKUoFKUoFKUoFKUoFKUoFKUoFKUoFKUoFKUoFKicw5pbsKGuuEUmATO8T2rlOffXZDBOGAbI68EeCIMQZI/8ABrNyk9XTruM49LS67jBVkCfkkAf1rO1xSN7WVvsQd8javj1zmD8QR6tw3O4kmCSdI+0GRgbY/dNbuV85e0utGIJhvk6mJUfbfGwz+OX+y/i+wUqm5N9RrfgEFX8HYnY6f+xzVxNdpZfGXtKUqhSlKBSlKBSlKBSlKBSlKBSlKBSlKBSlKBSlKBSlKBSlaOL4xLSl7jBVEAk7STA/zIoN9eTXL87+v7NkH0x6ziMKQFz894+B3HzHH8d9WcVdMG4QuZRYWRAkAe47wNzIE4Nc7ySLqvonOfqOzwyku0kR0KQWz8Tj81yfNP7QXeVsJoUiNZMtJ2KjYee9cioYlG7MJXUd2WdwcxJnP91jmtvC8IXzbBbUrAf8J16lmcQA5U9xBFcsuS3xuYnFcY9wo7FrjkkZOD3M/BX+CBOxrFMysnBU6FG67yv8D8g+auuH5ExA9RtjIA7bgCfsYxv+anL6VlJgKN/9efP5rn/VU3CcicxJCAZgRg69RIP3I/8AqKsE5L6a46hEMD7gYIJQ+Yn+ax4jn4Fv1FWLYYqXbABgH27kQaw5P9Qi6BqESQNQyDGBPj+lTpdVNuhmGoFjbJJlDDAxp0kfuGDtnqq25f8AVRt9N0alDFZWTEKHxOSII+e2YqBdSCSpjMnwervjzHz/ADUdrYJYKDgh2ByQxJnRGSc6sTsvcxVluNTqvoPD8QrqGUyp2Nba4LlvMnsFWWTbOWUmd1BMnzJjz0/JrsOX83t3lBRt+xwfO3evTjnMnOzSbSlK6IUpSgUpSgUpSgUpSgUpSgUpSgUpSgUryaqOafVNiwQrvLMJCqNRImN9h+T2NS3Qt5qNxvNLVoE3HVIE5OcmBA3MnGK+ec1/tIuXZSyptCYJkFzqjTp8E9vnEgxPO3ODe866pZiR+oWJmVwATsZRTE7z3rneWTxqYuy5z/aOJ08OsrgF21D3Y6QO+QQSfGM1yfFcwuXEYXbjtpxpLMwydKk/Gqd/NecBYLhCo1kQxVRAOpcGPhkZTOxj4q74b6dA9TVC22PtG/UBqnxMKfjPmuNyuTWpFJYsHTLnJPUAZxA1Z23lcZ38GpvLeR3C106QAXbSzdlLIV0jeN/Heuj4XgbaRCiTuTvk9WfMknHzWjiOaKpgdRBzGw3iT2EAn8GprXqtFjkVvd+s7dW3jb+R+D5NTHvKkA4JOF7kgkQo75qHa41rulsLbYnIPVEDSQTsCG6SBvA71X8PY9UJcW4HY3EI1SFI0hgJ7HxjdfvU38XX1v4nmVxjptAAErBfByGKyPB0tsP2/NR34ENci4WLLBedgvpAkMRI95IAG8L2NTzdTUXB1FR0Kqk6SowR5J1HbsPzWFvlagF3BGuGuLOC1sCGfTuSBtIGYqejXfQWwLNlACtxCFHZMFyxkkMwYtBMwMVtuqipJ6FQwMCba4ALDur7kdpnsamNfHiCSoj/ABjAPjYH7D4NROMdSVk7iYnDAnB2zBEiRuB5zBUcPzc2bxS4S8ksdKxbTVDgJvrADDxk4muhFoMJB7YYHtqnB8YBiq/iLJuwt1RB0jHuBg5MYC6lIEdyvY5rluXOEQspV7KMFhiSwJUZMDBOT3we+9WUXemGJfoZFlSMK0An27HpgEHON+9auCd7YV2hLiiDnBc/uByAobpj5O81t4Hj0vpqXIkBh8xt8jf+P48MINLibcnMTp1e4tMzkzqPnNNa7iOj5P8AVQK/r9LTpnGcbsBtmukVpr5gbWQCZuQzA7yzTBXsV+CYwoG5q85N9W6It3JcQMgGVMx1A7DDH8dhXbDl/VZuPx2lK08Lxa3F1I0rtPyK3V6GClKUClKUClKUClKTQKVo4njUt6dbquowuogS3gTua5fmP1+sOvDIblxf7wIE5BjyQYwYmcE1LZPV06y7eVRLEATEkgZO2/eua+oP7QOH4bUATduBZ0pkd922GxneK4LmbcTfOripfWV0KMKFuFVAUHAfJMZ9ud4rO1yJV9RHOsXHW3bGPcpMnxoAEnuNJrjeX41MW3nf1pxF7W6yiADQiF9RDsBuI1GcEdu1QeB4FtdxWUlUiCwyyssKUMQ0khYHwaueB4UXNehQQCCrn2yoXZtwGUjYSCDVmnK1/wDdJuHG+BqUYJA7x+Jrlu1rqOc4TkOoDX+trWOnVphXhNTDv7TuDiRORXQcLyNQpDmdRyBgSxBO37ukGRGQTAmpd/iltiWIAH+cDf7xNRrvGsyM1te0rqwWHx4JMjMbH706O0m3bW2vSAq5MDAknJPyTk/4qi8VzIERbXWSSMQBKrJBM9hBxVVdtniFUNd0teQPbhcKmoatQ7kBgQcZWO9SOKi2jhT6MuwxGW9FAwUZCamAwcT/ADUtXTC7ce5bUtcCrcIUaFmGuEiWn9uBI3ENtFe23VEF0g29SFWXAystt3YqrQcAgmtvCq924XA0qq9OoEB2aTqAxBCt8dTNW/heVLbVZY3GHdo/b7SB2gDB+9TVNtCox0GyogdGTpARTAjyI0mMxojtNbbHLQqnWdRLepGNIcAAlQNxIDZ+/eKl3b3UInTPV5XcifFQr/Faum2VaV9xaIDWiQyxv1BsDeD4p1BJVwEITGFZVUdmwIHjUAPuajcTxAFtpkr1DyWHqqNQz7NM57QarBzNwzXOq6FW40wQhB0Lb0E+4lSZA2IH93PvGcETdtWbmootyRcUkFJRCyNpOxiNWYEGptdJHC3AUJfVqdLZaFPdnQALsCFI1QdpBisApaIUoysLaEGQQoKnTJxDA5P2mQa22mLOWgyl1kKjUCykDUWURLKCM5kE9yI3LcFtEDYwNUGBDDqJgR+SMnPzRKwFwMQDlsAOmYKt3I26l2PisGYj07awtyQpxOu1bR2gAYEjBPYx5rTxTkJ6dvLalDkQNWrGogbdRk94ac5NT7vD9Of2xpIwdQ2K/wCvjaroVVrgpUvZX07rn1MtiHYtpIBiAhUkj9xjPbPknPBfnV7wIjtj/X+VbbfDkBlLG2UtKAyqDhUZcA/vBIMT/wDlO/AK3qNZU22ttoKEgadba9bEzACnSABM+c0lF/fskAm2RjsRjuVwPDZjbHmnvbSgxBRlcQIlSCN9R6yonpnVGBUHgedx+nxI9O5ggtiQTg/yNxjHaKsnsKxDKQGmdQzjIx/JHxNNIx5RzZrbqwcj1Gd4mQbazIbywAH21D895y7nNu8oIIBMwpI1Y3xNfPXBmBCPBAbdRsq9PYCW+AASZMVqUkIlwY0przOnSMFhuZMSF8Azmt4clx6S47fVRXtcvyb6tB0reIEgaW2nt1DOnPz3ExXS2roYAqQQdiDI/wAq9OOUy8Ys0zpSlaQrwmhrlvqHjHuhrPSF1fJLRJGY6SGAOPFZyymMWTa+4zmtu3ba4zDShhoz1eMd/iuN4/6wvcRA4YGykkG4dJbUoLAQf2QDJEnBGKj37R1aC2ksdTHZnKAavUAwwIg6uxmtFoqi20ZmDK029U68jSvqHysjH90GuGXLb43MUfiOEN4q95muGf1mDsStxkAiyq46WAx/xLvW/wBFVtwo9MN1DQc68XCwmYO0k+BAyRWyzy+6SSpFpGDEiOrWXDKTG+Okz/dBqTZ4G3w4x7uzMZMRmOwwDt2Fc+6vURVtXrrSo9NBmWw2YLAD4LXFjAEDtU+3yxO/UZLAny2rVA/5iMziB2FaOK58iEj3GM/YZOf9f5CtB4m5cAYk2xqgge+FlT9uqF+5nPe9Q7WFzmKAhSQJIAGBOoxAH5/yNVvEce9xriqCgEjViS4OmBPt2IB8xArRwVpFtJdY6SbgOq4G6E1FlV52lCVBiCQprZx9500rLNfUHSFHUzMn7gB0KGZmye3fNS1ZGlOXqwb1mL3LbyWE6Siusa17r0NMbAHc4rPi+L1SjtDaLiMEDE6jdAkgHsAG/wDkx5rO3yUu/qP+kNGk2wRJBYtDEY98sI2neMVZWLK240LAP5mBAknJ2gSdhU0bQuCtX7ktcUWulRmHYMCwJWIA1Ag52PaakWeCt2ybhlnJBZmycjTI7DxWb8VpUknGqBuREtuYwOk57QagcDzbWtpwpQPpOYIIYv8AuWZKlVfUdgYMTV6RZev+oq7Fs53AXuR9qi8NxwdrRCmGVm1TBXU4tkADJkzBIjNU/NlvWyhtFPWIKQAZZVSSkM3SojUxGcbRUx+ItWxbZiQgXTbUEyqoAYaTJIUr/wDUnJqW/V0x4OWRl1fpurszoerWzabaEMJVokaY3Ajc1godghcWwlswynp/UUOqfcHWFxiGBxWl+BdfVDEi24d+lev1Liqi6we4IJUA40ZiRMvi7UNba6AWUanAhh041nyQUSBsJO9RWdrXpW37HTSJ3ibelj/d1B9UKSIgzUe3wh1NdXUdYDhNw5REVdhgdRkGZDGfbnPjrhIcoFKqSEUBizka1eANl1tIJ7j4rdwvCP6NtbhYEKFCgBSNgdR3O35ppGri76h9C5ZyGIQ9QeQT15AGFxPY42rZw3LDpBvNqbSo0rhdKjSAcScdvJM1uZgi6kUAD+gPVJ3MAEmP/PnGcVpVgsOwTXk4KSvcbEyR4IHaqPMWh0joMnAyDqlzjsJrO5xARnLGEQHUd9oU/wASMZ7TvUKxxGlCzNKNBtloVTZUHcnt6ZUMu8jvXPjnii0Lafq3A0MUUqrgkB9RYEtrAUe3GkChpe8cxe26MSqmLYGoKwIKlw0nLROfAX5Aq/qDmFm6rJaJe4JIdcAMUZZZu4AYTG5zitF7h73GkF1GgM5AGFDM0kF8liIjHjtV5wXJLdsL+58jwM4iPiPk00Of4Lk92+/q3Yj2ycAAABdCj9owPG9ddwVrQot7gD/tgfEyY2Hk1kzAZO3jsABJn/X8Vpe/vJAEAk/LmEz2E+fjzV8T17xd4AyM9ie3WY3+5HxVddtEB7aNDuwSCDAUL1QM9PpidoWSBkmpHMXMALEC6CSROFidCD3kQGjbJPgVotXTcXWdQDQMdRFvGLjEEFiF9qQRqOaze1jy44DawDCDCqAoQltLHMhjIGnz1E1b/T/O3tlbYdZYg+nqUALGAXO5PcjvVKytciCsEzrgyATJE6usmSCTvJjerrlf02929rKMVEZfUoKtnGdRgd/tW8N76S6fQ7bSBODG2/8An3rOo3A8CtpdCTp7SSf4mpNexyYvtXJcyWHwjW57GNlJ6v8AR2NdfUPjeXJcBkDVEA9/P9axnjudLLpw/GIrXEVlyDMwThhEKQZWAZjaNVQXtPKm4yDQ4dX76DghvLHJBAjad4q74nhI6bmCemZhomRkd5yIqquNADEG5cQERgHSwJIMQCSs5+O9eTx1WHD8Yl0SjFlBIyIEr5nfOMVp5rYL23AJDEGCMEHtnt4/Jqt4bi2tobpGhQSHtFVTSzZJBmCVG4xv3q3t3NaKwBEgGCMwRIn+RWonjh+Y2DAdizHOtRAbR7W0zsxC/aSa6Xjb5uIjoZZpW3G2sdVs5xDBRv31fiH9Q8tJ61MKcOAJMjMntEAA9sDatXL+ahwOHZSocaEKYEiTJ8TMn5n7Vjxv2J3KbCazZbqI6kJJZTbbS66QSTo1iQDt+ancx4korXFyApn8GGBjYioPCWnfQ7jTdF4hlUqSi6NSogGCpX7xM+RWxeM9UG3eCrqWQNWdLycx7f8Ap/XUZTuJukkMYVQialPYt1kt4AUAR3k/moscVcvO7KWSyCEAhf1dQN0tOQu2MY9TMRiZzHhvU4c8PqlwpA1CWKaNBYDAZgO3aKr+Gs+mq8OyyLf+Ies+sFWtiZdii5UECD4qLEjl7LcQsNlFwFRqMC6bjKQSSQSB9jIgisOELgepodXJYG2WLBjoZZVdxqYHP/8AQg/GHK+FSxbvHUT6wOMHTonQuJUdDIOqCCf4cPbKi1BYHDO5xDJcJ6/+W5EgEGAJIioMjaYNpIW4Db1gYZ7bHRK5wyNAtbzmto4dLasLpNz1XB/Vgg5lQzR7SANPiT4rDieIEMloBiP92FkldEf7xT+0mATP7fNSBwYKj/aCrTGO0AagCf3RtnBgHfeoh8Q3qW2UD1bhdiVGASCVG56NKiCQe/k5lpyaQC7EALpKoxykkhS5MkDPz27VKS5DhAoUafECDCgD8kb+PmvRdncwNMzsR1Dt+CI7zjuKs0Fm0tpSEAVckkTJ8+Sfk+a1DiAWEzlpXwzGTpU98CdQwACDEVWXvqK1aBwJL3AVlj0qQnTI3ypK4JjE1VHnLi0QF/c4VmJIUOX6mGS76Tgxjt3qbJFrd44LF250aQqJLEAs6HUSp9yDSxVjuD3FVKfUD3HLW0t6SQOrMqiFAABgKCS0fj7ROVcru3SwBkSAWMaQBPfJIBiFHcCYFdHw/wBPWkA1DUcxO0/YfAEUkW6ig/8ATbnFHUzFzEaiQEEDGwPjtJNdBy76ft2xDAMZnvAMDyT85O8jAqZrCwCABH2Hb2jxEmKwXiGa2WCnUp0xIEgmMExAHuq+Jba2vdAx5wI3xjbt2j7GtDcSdZXY6S35SAQ/jv8AiKjByXNgak0rqLQDm4yga5mNI+5nuK0Xbwcn00BDwS7MQzKuAbggkr7SpGJ85qbNJnFcXlShzDdIjUQV0hlLEBoJU995zUZ+IAFsuV1OUbrYBVhfcUwAw9omfNaXIfWFkB1LuHDuyyGAjXAIyfb4+Klch4O7f/Tt24WDqEQoYYlXIJEkyQc/3SaSW+DG3dEqbkE6gUUZOpkGSzdzPtwPAxUzgeRXeJuqRKQMsVJWBJypx8QIia6bkv0Z6aW/UuMWUhiIUrhpgfG20eY8dSFrvjxfWLl8UPBfR1q3cVwSYzpIXSW87eP+lX4Fe0rtJJ4wUpSqFKUoKjnXLNcOo6l8dx+BJNclf4ebp1LgbhtMgHGAJMfLf1r6GRXNc/5VbAnAZmkyTn7Kohv+bArhyYfuN41ygzLwGALDOxUENLGNpx9yM4NbuT8dJKGWCx17gFlDBCd8AgT9h4rVxNpdY0KpQDKgYBZgZcjBMgnTmfmtYEOVLAWWU6DEQ0amGofESpBmO0RXCVurl4BHiCD9u33zXJcXwb8OzNalQBC9xBWMk4Igz+fAq64LixaUWbrFruSDDEsCxILd5zB//alcVaBUg+0iIPg/07Vq9pLpQ8k48PcVEQIQTdLTi49u0Qf8Mt2/uzvFWC2w3+7MNcX1A0ZUNg/YHIEThZ7muf47lrWrgILAqdaMBJ1DYwBGcAqcnqPerblPFMyagRra8TdwRFtNwdX/AAaiMZ1RvWPG7PiZwN1byIZPqJDBsSSO/wBpJBH48Vs4Z/VsaGH6lkaWXvqKYKHGCJj4JFVl66bbB1BAVnts0bqD0kAkY6WGPBBq/IUyftB+dUiT4n/Wa0ypP/VAWhAzs63GiOmHboGBGrEktgZOK2pydnBN5oJiLaRC6VYLpIyN9hA38xUt+knSoUCDAgDckgDAiAe/jzRuMWAxJ0KGbVBA6GIhsYkSYPgRmpoZcOFQC2ohR4zGNWSdyQJn/tRrhDg4wygqdzO8TuRO33qoHM1sBvVYQOu3kAsjWoAZdwSuQDvmqezzS63puyKdMQrIS2C8wwM5Eb5O2woul7xnHLahrpJXVpBjCghgQSPcmsDJECPIqo43n9y4q6RAgameAcBokDGAQDMYX5rS3Lbt9w5JuRKhpCqBkH/EdpIBODORm64HkwQhrh1sBhclQZkEA4JGM/J2poU/AcsZ5cAsZ97H43JMwIAAAyRAJq34f6fRYLjUe4zpBMKQFnYZEZq0Qx9sx5IknPk/5TWq7c/bka8KfiNyeyiIntiqm2wgWwQuB2UDsZ0kR8LEfbtTiOIIXwTj8RqJPgYJn4MVG4i8qXrQYjUSQDIGrUpJ0YJMQM+TVVfINk+sEUytxrerogiJuIF1gkYKr3eQRJoaWCXVZmBDEk6VMQNS5CpqIBYghurBBMVDf9W4/qXDqZ00AGUAtsHzI0j2wSvfFabV5GQKq3He1m1OpOlQp1DVMiSSN2EAZFbrxAUWxFy6sFCJgF4Y+3BmJxvODPTUVu4ri/8AaluC3p1LAOpypHUTgKBgmcme+1Y8vS7cPp2EgwpViAWZQJYn4BGnSOxBAq45B9N3b4S4zA24GkzJ0T7XIxcIIj+CYMGu+4HlVu1PpoFJgEjvBJz8ySfzXXHjt9YuWvHNco+hylz1Lra5aSCSYXTsCQMFskfHyRXTcv5allNCCFBMDwCZgfA7CpdK7zGTxjZSlK0hSlKBSlKBSlKBWLIPFZUoOL55yxjeaQxt4cRgKQd8fOSPgb1zLW2d3V8qVJ1bMtwexoj3QDBGSK+j8+5Yb9lkVypIOxjcRXFcXwrWgFKkOYVjALHQOlivfP8AWvJyY6u3XG9Ky3xA2t9N1EmCpMqcMdftIMxiMGrexxC3U1id4MiOpd/vvVW5VFKqeplGlNiTMGBmCZnSMd6z4fiTaVTIaFbUgyD6JCs1vEmSe++doFZi2JHHWC9tlGWJETtPtzHj+nauStXm4e6WClT7bg7FMK2+xGSpjuOxNdZwnMEuKDbIjb5AAyAPtH4qBzbgdR1rkiAI3O/tnEgn8jG4pVl09v54vJYrcSQwODbAPqAlQd4DLkZnzW61xQ61LZQgkDpVX7BjmZ90Z6apfp7mfoMUdi1u4QVOYUyZhewYNE+QMd628yuwWa0oe6oRMkBE9NFhs+85MRt+DUNLbmd1RYu6zC6ZwMwSwTSDiWVYK5xkRXN3OetcuMtlQZDAa4IRdTlfTTAA0NuZqM1i5xDM73SzFjqA1EBohAsDLQdzgT4Jq15R9N4Vn9mSRPUcydREDIAEbe6qKjlvAElRbJcyFDQdCmATBjsY2+ARmuo4bkaKFJEkRgk6QR4Ex3J771Ls6VChYXOBEDzIEYB/6/Na+I4xUyYAPTvJ1TgY3Bkdu9Q3tvN0QIAjIgDbvEDH/mvGu9QG5kQBM9Xcjxv8RUYkeoUDgG2Ou3pJkQsb4Ag9pOO1V3E8S93WtkBU0nqJGh2JIcuwhulYgCdwYomkq7xYS4rAghyyCCJ93p6uojo1ycZEDtUXm/MUslxdDujBgrIMraiGMYUS3cZhjvmtPC2E0Q36rW7YS2UTWyqGDsWIEmGJAI3UbCalPYQlrt256i+0L/7cgR7ZMA4g7qdoIglaOJ4V7ls9Sk3lBRgpP6B0KwuNERGcQFknGKcdaS1ce6g6vSW2iyNUwE0uThjAMg5MAgnFWPK+S8TcWLqlLdwFQ5b3OG0q2pZKMy9JJAnSDXd8j+jbPDpBAdjOokYYEBepSSJ0gT+a6Y4Ws3LTkOX8gvcRrgNbClSqnp6XAJgMDpkSYBjPY11PJfo7/Z3Rhd1ABgwKDIO2ZwRjPcDPmug4XhVtqEQQo2Ekx371urtjxyMXLbC3bAEAAD4xvms6UroyUpSgUpSgUpSgUpSgUpSgUpSg8Ncf9VWFtsG0szOZxOBkfaBJJZsCB+exrTxPDq6lWAI8HP8AWs5Y/lFl0+Y3SC2/XlrfnSB2BOFgHt3qNduJba2VBJInRgkq4l2iYC6RJ05mrDjm0ObbBgWJ7e1Qd7jHCr/XtJqvuA210sGZWmW7ohI3DGFSc+cV4nZhwWnh3uBiotloTHuMQwB++cVa6ZYnvB0+M5EfJ3Hiap2tII4UQVOouGYAj9oURkAtBHgH7VI5NxBxaudLW5UAmSy9mJOTj8HPgVpNIfMOVkFWsqAMQP3SSZ/5cj5Waj8PyW4xYN0iSMkEzqBbyDInfMRtXQ3NvJGM+WAmfJio928FOASScR5wB8/3RjcHNF3TguES2o0DvMneQDEk7d/52zWV/iIEhSYBaB2g5MeYOagcVzFUEkwy7jQx0wYOoCNiQ2+xnNRBff8AVZVJNkQQ5U6nZWeSymNI6kIXJEeMwkWNq57MHURriDlQpJXUdnKj+IqFxPHwUtkhCw0nvpa4dKPrb/e2skQg2ME4qErkW7aowKBl1EeowYAJbtLaLGV1kOskCATMjJzs8Got2gw/VJ9Ii42o2wS0qM/tCCDsNU96ulb+WcTqt+obYDh/QUBTCA9JAcnY9WX9pxtWFp9Isud7eqz1DUwKIBDxIEMoAG4Lggmtw9S9cAtAsPUd26cHVqRT2kaRBTfvvXU/T30KZm4um0erJlyTBH2MBQSY9gPc1Zjb4zbpS8p5HfvMWsCZLB7twkFkZQ1skfuuLOmfiDiun4P+zpQwZ7kyvUAoHXAyMx57T811XAcuSyulBA/6/wCvFSorvjxyeudyrRwvCC2ioNlEf6/Oa30pXVkpSlApSlApSlApSlApSlApSlApSlApSlApSlBV845TbuDW89OTpwWAzE7gfavnXH8QrSbiLbZ20ANg6SdpPeBMeSor6zXO/VP08L6z+moWWYspJ1KOmY7AFu/euPJhvuN45a9fOOP4wIBaa2zCNKBQTqkHD6chtiO2JrTxfD60slpLOQ0mA/UAgQAiWgiBOB+alnhDpOTrBGlu+o7aQcIBGPg53qDzFzrVigcv0EKYYshBm3MaQtxlMiJ6uwFeeOq2/wDUCRsUIUEh/wC7sxBGCTkjMGPvEC9cYeqtslrxtt14Yx6pttABPprAE75+1R7tpUsoNfqEXdNoXbjKtx9tbatwpwADHTUfi7pRP9puN1MkWxaENobI6hBE65PytUe8eUtDUB6qWbZCautRfcqx0sY9XvM7AnsK2w5uhCTaJQMLlxVWMgsLKjpRgdJzuAYMGs795f0zg2ww0qskeiUD27ir+1wwfbeWGcVO4PkXEcUENtAvDsxAUnKuDqYbSikalg7TVkt6TelXxttVZUsCHBEXDBY3usAux9wwUg9m+1dZyb6JuXtF28AGDut22TJGpdLFWyNQyPtHgV0XL/7P7CaS5e5AGGbuIySMt2/gV1KrFdseP6xcviJy7liWba20GF7ncmIknuT5qXFe0rs5lKUoFKUoFKUoFKUoFKUoFKUoFKUoFKUoFKUoFKUoFKUoFeMte0oOC+reXem4NpXVQsQPazNgBRu7fHnJNcZfEEgMy6PVAY+6AA11x5bEKBABE9q+1cRYDQYBZcqSNmgiR4rhua/2eNcXDn1Ltv07jTIQGSxWc52jzFefPju9x1xy+uCVlZjxEQ4WyltWEhBdUSY7mSQfvUvlXKb/ABC200EWyqWw8EidAaQew17/AHArouT/ANnF4uGuNpAYqxbLMiFQugdgSk5P7q+j8JwSW1021CrJMDaT/SmPHv1Lk5P6f+glt21L9N4OCTM9COWVRBjcnNdXwvApbLlBBdi7ZJljvvt9qkRXtd5jJ4xbspSlVClKUClKUClKUClKUClKUClKUClKUCl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8683625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224" name="AutoShape 8" descr="data:image/jpeg;base64,/9j/4AAQSkZJRgABAQAAAQABAAD/2wCEAAkGBhQSERUTEhQWFRMWGB0ZFxcYGBgaGhwVFhUYFhkgFhsYHCchGBokGxsbHy8gIycpLiwtGR4yNTMqNycrLSkBCQoKDgwOGg8PGiwkHyQsLCwsLCwsLCwsLCwsLCwsKSwsLCwpLCwsKSwsLCwsLCwsLCwsLCwsLCwsLCksLCwsLP/AABEIAL0BCwMBIgACEQEDEQH/xAAbAAEAAgMBAQAAAAAAAAAAAAAABAUCAwYBB//EADwQAAIBAwIFAwMDAQUHBQEAAAECEQADIRIxBAUiQVETMmEGcYEjQpGxB1JyofAUM2KCwdHxFUODkuFj/8QAGAEBAQEBAQAAAAAAAAAAAAAAAAECAwT/xAAfEQEBAAIDAQADAQAAAAAAAAAAAQIRAyExURJBcRP/2gAMAwEAAhEDEQA/APuNKUoFKUoFKUoFKUoFKUoFKUoFKUoFKUoFKUoFKicw5pbsKGuuEUmATO8T2rlOffXZDBOGAbI68EeCIMQZI/8ABrNyk9XTruM49LS67jBVkCfkkAf1rO1xSN7WVvsQd8javj1zmD8QR6tw3O4kmCSdI+0GRgbY/dNbuV85e0utGIJhvk6mJUfbfGwz+OX+y/i+wUqm5N9RrfgEFX8HYnY6f+xzVxNdpZfGXtKUqhSlKBSlKBSlKBSlKBSlKBSlKBSlKBSlKBSlKBSlKBSlaOL4xLSl7jBVEAk7STA/zIoN9eTXL87+v7NkH0x6ziMKQFz894+B3HzHH8d9WcVdMG4QuZRYWRAkAe47wNzIE4Nc7ySLqvonOfqOzwyku0kR0KQWz8Tj81yfNP7QXeVsJoUiNZMtJ2KjYee9cioYlG7MJXUd2WdwcxJnP91jmtvC8IXzbBbUrAf8J16lmcQA5U9xBFcsuS3xuYnFcY9wo7FrjkkZOD3M/BX+CBOxrFMysnBU6FG67yv8D8g+auuH5ExA9RtjIA7bgCfsYxv+anL6VlJgKN/9efP5rn/VU3CcicxJCAZgRg69RIP3I/8AqKsE5L6a46hEMD7gYIJQ+Yn+ax4jn4Fv1FWLYYqXbABgH27kQaw5P9Qi6BqESQNQyDGBPj+lTpdVNuhmGoFjbJJlDDAxp0kfuGDtnqq25f8AVRt9N0alDFZWTEKHxOSII+e2YqBdSCSpjMnwervjzHz/ADUdrYJYKDgh2ByQxJnRGSc6sTsvcxVluNTqvoPD8QrqGUyp2Nba4LlvMnsFWWTbOWUmd1BMnzJjz0/JrsOX83t3lBRt+xwfO3evTjnMnOzSbSlK6IUpSgUpSgUpSgUpSgUpSgUpSgUpSgUryaqOafVNiwQrvLMJCqNRImN9h+T2NS3Qt5qNxvNLVoE3HVIE5OcmBA3MnGK+ec1/tIuXZSyptCYJkFzqjTp8E9vnEgxPO3ODe866pZiR+oWJmVwATsZRTE7z3rneWTxqYuy5z/aOJ08OsrgF21D3Y6QO+QQSfGM1yfFcwuXEYXbjtpxpLMwydKk/Gqd/NecBYLhCo1kQxVRAOpcGPhkZTOxj4q74b6dA9TVC22PtG/UBqnxMKfjPmuNyuTWpFJYsHTLnJPUAZxA1Z23lcZ38GpvLeR3C106QAXbSzdlLIV0jeN/Heuj4XgbaRCiTuTvk9WfMknHzWjiOaKpgdRBzGw3iT2EAn8GprXqtFjkVvd+s7dW3jb+R+D5NTHvKkA4JOF7kgkQo75qHa41rulsLbYnIPVEDSQTsCG6SBvA71X8PY9UJcW4HY3EI1SFI0hgJ7HxjdfvU38XX1v4nmVxjptAAErBfByGKyPB0tsP2/NR34ENci4WLLBedgvpAkMRI95IAG8L2NTzdTUXB1FR0Kqk6SowR5J1HbsPzWFvlagF3BGuGuLOC1sCGfTuSBtIGYqejXfQWwLNlACtxCFHZMFyxkkMwYtBMwMVtuqipJ6FQwMCba4ALDur7kdpnsamNfHiCSoj/ABjAPjYH7D4NROMdSVk7iYnDAnB2zBEiRuB5zBUcPzc2bxS4S8ksdKxbTVDgJvrADDxk4muhFoMJB7YYHtqnB8YBiq/iLJuwt1RB0jHuBg5MYC6lIEdyvY5rluXOEQspV7KMFhiSwJUZMDBOT3we+9WUXemGJfoZFlSMK0An27HpgEHON+9auCd7YV2hLiiDnBc/uByAobpj5O81t4Hj0vpqXIkBh8xt8jf+P48MINLibcnMTp1e4tMzkzqPnNNa7iOj5P8AVQK/r9LTpnGcbsBtmukVpr5gbWQCZuQzA7yzTBXsV+CYwoG5q85N9W6It3JcQMgGVMx1A7DDH8dhXbDl/VZuPx2lK08Lxa3F1I0rtPyK3V6GClKUClKUClKUClKTQKVo4njUt6dbquowuogS3gTua5fmP1+sOvDIblxf7wIE5BjyQYwYmcE1LZPV06y7eVRLEATEkgZO2/eua+oP7QOH4bUATduBZ0pkd922GxneK4LmbcTfOripfWV0KMKFuFVAUHAfJMZ9ud4rO1yJV9RHOsXHW3bGPcpMnxoAEnuNJrjeX41MW3nf1pxF7W6yiADQiF9RDsBuI1GcEdu1QeB4FtdxWUlUiCwyyssKUMQ0khYHwaueB4UXNehQQCCrn2yoXZtwGUjYSCDVmnK1/wDdJuHG+BqUYJA7x+Jrlu1rqOc4TkOoDX+trWOnVphXhNTDv7TuDiRORXQcLyNQpDmdRyBgSxBO37ukGRGQTAmpd/iltiWIAH+cDf7xNRrvGsyM1te0rqwWHx4JMjMbH706O0m3bW2vSAq5MDAknJPyTk/4qi8VzIERbXWSSMQBKrJBM9hBxVVdtniFUNd0teQPbhcKmoatQ7kBgQcZWO9SOKi2jhT6MuwxGW9FAwUZCamAwcT/ADUtXTC7ce5bUtcCrcIUaFmGuEiWn9uBI3ENtFe23VEF0g29SFWXAystt3YqrQcAgmtvCq924XA0qq9OoEB2aTqAxBCt8dTNW/heVLbVZY3GHdo/b7SB2gDB+9TVNtCox0GyogdGTpARTAjyI0mMxojtNbbHLQqnWdRLepGNIcAAlQNxIDZ+/eKl3b3UInTPV5XcifFQr/Faum2VaV9xaIDWiQyxv1BsDeD4p1BJVwEITGFZVUdmwIHjUAPuajcTxAFtpkr1DyWHqqNQz7NM57QarBzNwzXOq6FW40wQhB0Lb0E+4lSZA2IH93PvGcETdtWbmootyRcUkFJRCyNpOxiNWYEGptdJHC3AUJfVqdLZaFPdnQALsCFI1QdpBisApaIUoysLaEGQQoKnTJxDA5P2mQa22mLOWgyl1kKjUCykDUWURLKCM5kE9yI3LcFtEDYwNUGBDDqJgR+SMnPzRKwFwMQDlsAOmYKt3I26l2PisGYj07awtyQpxOu1bR2gAYEjBPYx5rTxTkJ6dvLalDkQNWrGogbdRk94ac5NT7vD9Of2xpIwdQ2K/wCvjaroVVrgpUvZX07rn1MtiHYtpIBiAhUkj9xjPbPknPBfnV7wIjtj/X+VbbfDkBlLG2UtKAyqDhUZcA/vBIMT/wDlO/AK3qNZU22ttoKEgadba9bEzACnSABM+c0lF/fskAm2RjsRjuVwPDZjbHmnvbSgxBRlcQIlSCN9R6yonpnVGBUHgedx+nxI9O5ggtiQTg/yNxjHaKsnsKxDKQGmdQzjIx/JHxNNIx5RzZrbqwcj1Gd4mQbazIbywAH21D895y7nNu8oIIBMwpI1Y3xNfPXBmBCPBAbdRsq9PYCW+AASZMVqUkIlwY0przOnSMFhuZMSF8Azmt4clx6S47fVRXtcvyb6tB0reIEgaW2nt1DOnPz3ExXS2roYAqQQdiDI/wAq9OOUy8Ys0zpSlaQrwmhrlvqHjHuhrPSF1fJLRJGY6SGAOPFZyymMWTa+4zmtu3ba4zDShhoz1eMd/iuN4/6wvcRA4YGykkG4dJbUoLAQf2QDJEnBGKj37R1aC2ksdTHZnKAavUAwwIg6uxmtFoqi20ZmDK029U68jSvqHysjH90GuGXLb43MUfiOEN4q95muGf1mDsStxkAiyq46WAx/xLvW/wBFVtwo9MN1DQc68XCwmYO0k+BAyRWyzy+6SSpFpGDEiOrWXDKTG+Okz/dBqTZ4G3w4x7uzMZMRmOwwDt2Fc+6vURVtXrrSo9NBmWw2YLAD4LXFjAEDtU+3yxO/UZLAny2rVA/5iMziB2FaOK58iEj3GM/YZOf9f5CtB4m5cAYk2xqgge+FlT9uqF+5nPe9Q7WFzmKAhSQJIAGBOoxAH5/yNVvEce9xriqCgEjViS4OmBPt2IB8xArRwVpFtJdY6SbgOq4G6E1FlV52lCVBiCQprZx9500rLNfUHSFHUzMn7gB0KGZmye3fNS1ZGlOXqwb1mL3LbyWE6Siusa17r0NMbAHc4rPi+L1SjtDaLiMEDE6jdAkgHsAG/wDkx5rO3yUu/qP+kNGk2wRJBYtDEY98sI2neMVZWLK240LAP5mBAknJ2gSdhU0bQuCtX7ktcUWulRmHYMCwJWIA1Ag52PaakWeCt2ybhlnJBZmycjTI7DxWb8VpUknGqBuREtuYwOk57QagcDzbWtpwpQPpOYIIYv8AuWZKlVfUdgYMTV6RZev+oq7Fs53AXuR9qi8NxwdrRCmGVm1TBXU4tkADJkzBIjNU/NlvWyhtFPWIKQAZZVSSkM3SojUxGcbRUx+ItWxbZiQgXTbUEyqoAYaTJIUr/wDUnJqW/V0x4OWRl1fpurszoerWzabaEMJVokaY3Ajc1godghcWwlswynp/UUOqfcHWFxiGBxWl+BdfVDEi24d+lev1Liqi6we4IJUA40ZiRMvi7UNba6AWUanAhh041nyQUSBsJO9RWdrXpW37HTSJ3ibelj/d1B9UKSIgzUe3wh1NdXUdYDhNw5REVdhgdRkGZDGfbnPjrhIcoFKqSEUBizka1eANl1tIJ7j4rdwvCP6NtbhYEKFCgBSNgdR3O35ppGri76h9C5ZyGIQ9QeQT15AGFxPY42rZw3LDpBvNqbSo0rhdKjSAcScdvJM1uZgi6kUAD+gPVJ3MAEmP/PnGcVpVgsOwTXk4KSvcbEyR4IHaqPMWh0joMnAyDqlzjsJrO5xARnLGEQHUd9oU/wASMZ7TvUKxxGlCzNKNBtloVTZUHcnt6ZUMu8jvXPjnii0Lafq3A0MUUqrgkB9RYEtrAUe3GkChpe8cxe26MSqmLYGoKwIKlw0nLROfAX5Aq/qDmFm6rJaJe4JIdcAMUZZZu4AYTG5zitF7h73GkF1GgM5AGFDM0kF8liIjHjtV5wXJLdsL+58jwM4iPiPk00Of4Lk92+/q3Yj2ycAAABdCj9owPG9ddwVrQot7gD/tgfEyY2Hk1kzAZO3jsABJn/X8Vpe/vJAEAk/LmEz2E+fjzV8T17xd4AyM9ie3WY3+5HxVddtEB7aNDuwSCDAUL1QM9PpidoWSBkmpHMXMALEC6CSROFidCD3kQGjbJPgVotXTcXWdQDQMdRFvGLjEEFiF9qQRqOaze1jy44DawDCDCqAoQltLHMhjIGnz1E1b/T/O3tlbYdZYg+nqUALGAXO5PcjvVKytciCsEzrgyATJE6usmSCTvJjerrlf02929rKMVEZfUoKtnGdRgd/tW8N76S6fQ7bSBODG2/8An3rOo3A8CtpdCTp7SSf4mpNexyYvtXJcyWHwjW57GNlJ6v8AR2NdfUPjeXJcBkDVEA9/P9axnjudLLpw/GIrXEVlyDMwThhEKQZWAZjaNVQXtPKm4yDQ4dX76DghvLHJBAjad4q74nhI6bmCemZhomRkd5yIqquNADEG5cQERgHSwJIMQCSs5+O9eTx1WHD8Yl0SjFlBIyIEr5nfOMVp5rYL23AJDEGCMEHtnt4/Jqt4bi2tobpGhQSHtFVTSzZJBmCVG4xv3q3t3NaKwBEgGCMwRIn+RWonjh+Y2DAdizHOtRAbR7W0zsxC/aSa6Xjb5uIjoZZpW3G2sdVs5xDBRv31fiH9Q8tJ61MKcOAJMjMntEAA9sDatXL+ahwOHZSocaEKYEiTJ8TMn5n7Vjxv2J3KbCazZbqI6kJJZTbbS66QSTo1iQDt+ancx4korXFyApn8GGBjYioPCWnfQ7jTdF4hlUqSi6NSogGCpX7xM+RWxeM9UG3eCrqWQNWdLycx7f8Ap/XUZTuJukkMYVQialPYt1kt4AUAR3k/moscVcvO7KWSyCEAhf1dQN0tOQu2MY9TMRiZzHhvU4c8PqlwpA1CWKaNBYDAZgO3aKr+Gs+mq8OyyLf+Ies+sFWtiZdii5UECD4qLEjl7LcQsNlFwFRqMC6bjKQSSQSB9jIgisOELgepodXJYG2WLBjoZZVdxqYHP/8AQg/GHK+FSxbvHUT6wOMHTonQuJUdDIOqCCf4cPbKi1BYHDO5xDJcJ6/+W5EgEGAJIioMjaYNpIW4Db1gYZ7bHRK5wyNAtbzmto4dLasLpNz1XB/Vgg5lQzR7SANPiT4rDieIEMloBiP92FkldEf7xT+0mATP7fNSBwYKj/aCrTGO0AagCf3RtnBgHfeoh8Q3qW2UD1bhdiVGASCVG56NKiCQe/k5lpyaQC7EALpKoxykkhS5MkDPz27VKS5DhAoUafECDCgD8kb+PmvRdncwNMzsR1Dt+CI7zjuKs0Fm0tpSEAVckkTJ8+Sfk+a1DiAWEzlpXwzGTpU98CdQwACDEVWXvqK1aBwJL3AVlj0qQnTI3ypK4JjE1VHnLi0QF/c4VmJIUOX6mGS76Tgxjt3qbJFrd44LF250aQqJLEAs6HUSp9yDSxVjuD3FVKfUD3HLW0t6SQOrMqiFAABgKCS0fj7ROVcru3SwBkSAWMaQBPfJIBiFHcCYFdHw/wBPWkA1DUcxO0/YfAEUkW6ig/8ATbnFHUzFzEaiQEEDGwPjtJNdBy76ft2xDAMZnvAMDyT85O8jAqZrCwCABH2Hb2jxEmKwXiGa2WCnUp0xIEgmMExAHuq+Jba2vdAx5wI3xjbt2j7GtDcSdZXY6S35SAQ/jv8AiKjByXNgak0rqLQDm4yga5mNI+5nuK0Xbwcn00BDwS7MQzKuAbggkr7SpGJ85qbNJnFcXlShzDdIjUQV0hlLEBoJU995zUZ+IAFsuV1OUbrYBVhfcUwAw9omfNaXIfWFkB1LuHDuyyGAjXAIyfb4+Klch4O7f/Tt24WDqEQoYYlXIJEkyQc/3SaSW+DG3dEqbkE6gUUZOpkGSzdzPtwPAxUzgeRXeJuqRKQMsVJWBJypx8QIia6bkv0Z6aW/UuMWUhiIUrhpgfG20eY8dSFrvjxfWLl8UPBfR1q3cVwSYzpIXSW87eP+lX4Fe0rtJJ4wUpSqFKUoKjnXLNcOo6l8dx+BJNclf4ebp1LgbhtMgHGAJMfLf1r6GRXNc/5VbAnAZmkyTn7Kohv+bArhyYfuN41ygzLwGALDOxUENLGNpx9yM4NbuT8dJKGWCx17gFlDBCd8AgT9h4rVxNpdY0KpQDKgYBZgZcjBMgnTmfmtYEOVLAWWU6DEQ0amGofESpBmO0RXCVurl4BHiCD9u33zXJcXwb8OzNalQBC9xBWMk4Igz+fAq64LixaUWbrFruSDDEsCxILd5zB//alcVaBUg+0iIPg/07Vq9pLpQ8k48PcVEQIQTdLTi49u0Qf8Mt2/uzvFWC2w3+7MNcX1A0ZUNg/YHIEThZ7muf47lrWrgILAqdaMBJ1DYwBGcAqcnqPerblPFMyagRra8TdwRFtNwdX/AAaiMZ1RvWPG7PiZwN1byIZPqJDBsSSO/wBpJBH48Vs4Z/VsaGH6lkaWXvqKYKHGCJj4JFVl66bbB1BAVnts0bqD0kAkY6WGPBBq/IUyftB+dUiT4n/Wa0ypP/VAWhAzs63GiOmHboGBGrEktgZOK2pydnBN5oJiLaRC6VYLpIyN9hA38xUt+knSoUCDAgDckgDAiAe/jzRuMWAxJ0KGbVBA6GIhsYkSYPgRmpoZcOFQC2ohR4zGNWSdyQJn/tRrhDg4wygqdzO8TuRO33qoHM1sBvVYQOu3kAsjWoAZdwSuQDvmqezzS63puyKdMQrIS2C8wwM5Eb5O2woul7xnHLahrpJXVpBjCghgQSPcmsDJECPIqo43n9y4q6RAgameAcBokDGAQDMYX5rS3Lbt9w5JuRKhpCqBkH/EdpIBODORm64HkwQhrh1sBhclQZkEA4JGM/J2poU/AcsZ5cAsZ97H43JMwIAAAyRAJq34f6fRYLjUe4zpBMKQFnYZEZq0Qx9sx5IknPk/5TWq7c/bka8KfiNyeyiIntiqm2wgWwQuB2UDsZ0kR8LEfbtTiOIIXwTj8RqJPgYJn4MVG4i8qXrQYjUSQDIGrUpJ0YJMQM+TVVfINk+sEUytxrerogiJuIF1gkYKr3eQRJoaWCXVZmBDEk6VMQNS5CpqIBYghurBBMVDf9W4/qXDqZ00AGUAtsHzI0j2wSvfFabV5GQKq3He1m1OpOlQp1DVMiSSN2EAZFbrxAUWxFy6sFCJgF4Y+3BmJxvODPTUVu4ri/8AaluC3p1LAOpypHUTgKBgmcme+1Y8vS7cPp2EgwpViAWZQJYn4BGnSOxBAq45B9N3b4S4zA24GkzJ0T7XIxcIIj+CYMGu+4HlVu1PpoFJgEjvBJz8ySfzXXHjt9YuWvHNco+hylz1Lra5aSCSYXTsCQMFskfHyRXTcv5allNCCFBMDwCZgfA7CpdK7zGTxjZSlK0hSlKBSlKBSlKBWLIPFZUoOL55yxjeaQxt4cRgKQd8fOSPgb1zLW2d3V8qVJ1bMtwexoj3QDBGSK+j8+5Yb9lkVypIOxjcRXFcXwrWgFKkOYVjALHQOlivfP8AWvJyY6u3XG9Ky3xA2t9N1EmCpMqcMdftIMxiMGrexxC3U1id4MiOpd/vvVW5VFKqeplGlNiTMGBmCZnSMd6z4fiTaVTIaFbUgyD6JCs1vEmSe++doFZi2JHHWC9tlGWJETtPtzHj+nauStXm4e6WClT7bg7FMK2+xGSpjuOxNdZwnMEuKDbIjb5AAyAPtH4qBzbgdR1rkiAI3O/tnEgn8jG4pVl09v54vJYrcSQwODbAPqAlQd4DLkZnzW61xQ61LZQgkDpVX7BjmZ90Z6apfp7mfoMUdi1u4QVOYUyZhewYNE+QMd628yuwWa0oe6oRMkBE9NFhs+85MRt+DUNLbmd1RYu6zC6ZwMwSwTSDiWVYK5xkRXN3OetcuMtlQZDAa4IRdTlfTTAA0NuZqM1i5xDM73SzFjqA1EBohAsDLQdzgT4Jq15R9N4Vn9mSRPUcydREDIAEbe6qKjlvAElRbJcyFDQdCmATBjsY2+ARmuo4bkaKFJEkRgk6QR4Ex3J771Ls6VChYXOBEDzIEYB/6/Na+I4xUyYAPTvJ1TgY3Bkdu9Q3tvN0QIAjIgDbvEDH/mvGu9QG5kQBM9Xcjxv8RUYkeoUDgG2Ou3pJkQsb4Ag9pOO1V3E8S93WtkBU0nqJGh2JIcuwhulYgCdwYomkq7xYS4rAghyyCCJ93p6uojo1ycZEDtUXm/MUslxdDujBgrIMraiGMYUS3cZhjvmtPC2E0Q36rW7YS2UTWyqGDsWIEmGJAI3UbCalPYQlrt256i+0L/7cgR7ZMA4g7qdoIglaOJ4V7ls9Sk3lBRgpP6B0KwuNERGcQFknGKcdaS1ce6g6vSW2iyNUwE0uThjAMg5MAgnFWPK+S8TcWLqlLdwFQ5b3OG0q2pZKMy9JJAnSDXd8j+jbPDpBAdjOokYYEBepSSJ0gT+a6Y4Ws3LTkOX8gvcRrgNbClSqnp6XAJgMDpkSYBjPY11PJfo7/Z3Rhd1ABgwKDIO2ZwRjPcDPmug4XhVtqEQQo2Ekx371urtjxyMXLbC3bAEAAD4xvms6UroyUpSgUpSgUpSgUpSgUpSgUpSg8Ncf9VWFtsG0szOZxOBkfaBJJZsCB+exrTxPDq6lWAI8HP8AWs5Y/lFl0+Y3SC2/XlrfnSB2BOFgHt3qNduJba2VBJInRgkq4l2iYC6RJ05mrDjm0ObbBgWJ7e1Qd7jHCr/XtJqvuA210sGZWmW7ohI3DGFSc+cV4nZhwWnh3uBiotloTHuMQwB++cVa6ZYnvB0+M5EfJ3Hiap2tII4UQVOouGYAj9oURkAtBHgH7VI5NxBxaudLW5UAmSy9mJOTj8HPgVpNIfMOVkFWsqAMQP3SSZ/5cj5Waj8PyW4xYN0iSMkEzqBbyDInfMRtXQ3NvJGM+WAmfJio928FOASScR5wB8/3RjcHNF3TguES2o0DvMneQDEk7d/52zWV/iIEhSYBaB2g5MeYOagcVzFUEkwy7jQx0wYOoCNiQ2+xnNRBff8AVZVJNkQQ5U6nZWeSymNI6kIXJEeMwkWNq57MHURriDlQpJXUdnKj+IqFxPHwUtkhCw0nvpa4dKPrb/e2skQg2ME4qErkW7aowKBl1EeowYAJbtLaLGV1kOskCATMjJzs8Got2gw/VJ9Ii42o2wS0qM/tCCDsNU96ulb+WcTqt+obYDh/QUBTCA9JAcnY9WX9pxtWFp9Isud7eqz1DUwKIBDxIEMoAG4Lggmtw9S9cAtAsPUd26cHVqRT2kaRBTfvvXU/T30KZm4um0erJlyTBH2MBQSY9gPc1Zjb4zbpS8p5HfvMWsCZLB7twkFkZQ1skfuuLOmfiDiun4P+zpQwZ7kyvUAoHXAyMx57T811XAcuSyulBA/6/wCvFSorvjxyeudyrRwvCC2ioNlEf6/Oa30pXVkpSlApSlApSlApSlApSlApSlApSlApSlApSlBV845TbuDW89OTpwWAzE7gfavnXH8QrSbiLbZ20ANg6SdpPeBMeSor6zXO/VP08L6z+moWWYspJ1KOmY7AFu/euPJhvuN45a9fOOP4wIBaa2zCNKBQTqkHD6chtiO2JrTxfD60slpLOQ0mA/UAgQAiWgiBOB+alnhDpOTrBGlu+o7aQcIBGPg53qDzFzrVigcv0EKYYshBm3MaQtxlMiJ6uwFeeOq2/wDUCRsUIUEh/wC7sxBGCTkjMGPvEC9cYeqtslrxtt14Yx6pttABPprAE75+1R7tpUsoNfqEXdNoXbjKtx9tbatwpwADHTUfi7pRP9puN1MkWxaENobI6hBE65PytUe8eUtDUB6qWbZCautRfcqx0sY9XvM7AnsK2w5uhCTaJQMLlxVWMgsLKjpRgdJzuAYMGs795f0zg2ww0qskeiUD27ir+1wwfbeWGcVO4PkXEcUENtAvDsxAUnKuDqYbSikalg7TVkt6TelXxttVZUsCHBEXDBY3usAux9wwUg9m+1dZyb6JuXtF28AGDut22TJGpdLFWyNQyPtHgV0XL/7P7CaS5e5AGGbuIySMt2/gV1KrFdseP6xcviJy7liWba20GF7ncmIknuT5qXFe0rs5lKUoFKUoFKUoFKUoFKUoFKUoFKUoFKUoFKUoFKUoFKUoFeMte0oOC+reXem4NpXVQsQPazNgBRu7fHnJNcZfEEgMy6PVAY+6AA11x5bEKBABE9q+1cRYDQYBZcqSNmgiR4rhua/2eNcXDn1Ltv07jTIQGSxWc52jzFefPju9x1xy+uCVlZjxEQ4WyltWEhBdUSY7mSQfvUvlXKb/ABC200EWyqWw8EidAaQew17/AHArouT/ANnF4uGuNpAYqxbLMiFQugdgSk5P7q+j8JwSW1021CrJMDaT/SmPHv1Lk5P6f+glt21L9N4OCTM9COWVRBjcnNdXwvApbLlBBdi7ZJljvvt9qkRXtd5jJ4xbspSlVClKUClKUClKUClKUClKUClKUClKUClKUClKUClKUClKUClKUClKUClKUClKUClKUClKUClKUClKUClKUClKUClKUClKUClKUClKUClKUH//2Q=="/>
          <p:cNvSpPr>
            <a:spLocks noChangeAspect="1" noChangeArrowheads="1"/>
          </p:cNvSpPr>
          <p:nvPr/>
        </p:nvSpPr>
        <p:spPr bwMode="auto">
          <a:xfrm>
            <a:off x="8683625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226" name="Picture 10" descr="http://www.reynstaffel.com/uploads/jpg/sarouk_mat_ful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0688"/>
            <a:ext cx="3267075" cy="553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bat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6082" name="Picture 2" descr="http://t1.gstatic.com/images?q=tbn:ANd9GcTO4GxVZ9MqTfGmP_6AgNERjKk61KjDfvtbL73bBUsYkBoDYgdR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067000" cy="3509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bat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bat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57346" name="Picture 2" descr="http://t0.gstatic.com/images?q=tbn:ANd9GcQYuav5FXXhPNb_O-2Bpl0rfQjaDBUqZl867IJ47-6yMdCbb36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742711" cy="3457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net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8130" name="Picture 2" descr="http://t2.gstatic.com/images?q=tbn:ANd9GcT4vCvOtiRN-0M84_mGHJ-jqlp-w84fNqURKJm0TUOWthkw4aKE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744416" cy="3863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cap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16600" dirty="0" smtClean="0"/>
              <a:t>DOG</a:t>
            </a:r>
            <a:endParaRPr lang="he-IL" sz="16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50178" name="Picture 2" descr="http://t2.gstatic.com/images?q=tbn:ANd9GcSk8Z3nPTykDnsAG0vntduwRktjCe69gB-jqdnusMelyZLj-8wn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4774199" cy="3576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can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2226" name="AutoShape 2" descr="data:image/jpeg;base64,/9j/4AAQSkZJRgABAQAAAQABAAD/2wCEAAkGBhIQERUUEBAUFRQVFREXFxcVDxQVFBcYFBQVFRcWFBUYGyYeFxojHBcUHy8gIycpLCwsFx4xNTAqNSYrLCkBCQoKDgwOGg8PGjEkHyU1KjUsLSwsLC8qLCwsLCwsKi4pLCwsLC0pLCkpKSwvKSwsKSwpLCwqLC0sKSwsLC4pLP/AABEIAOEA4QMBIgACEQEDEQH/xAAcAAEAAgMBAQEAAAAAAAAAAAAABQcBBAYDCAL/xABLEAABAwIDBAYFBgkMAgMAAAABAAIDBBEFEiEGMUFRBxMiYXGRMlKBobEUI0JzssEzNUNTYnKS0eEVJCVEVGOCg5Ois9I0whd0o//EABoBAQACAwEAAAAAAAAAAAAAAAACBAMFBgH/xAA2EQACAQIDBAcHBAIDAAAAAAAAAQIDEQQSMSEyQVEFEzNhcaHwFCKBkbHB8SNCUuFi0RVysv/aAAwDAQACEQMRAD8AvBZRYsgMosWSyAyixZZQBEWCgMosIgMosIgMosIgMosJZAZRYRAZRYslkBlFiyWQGUWLJZAZRYslkBlFiyWQGUWLLKAwsrCygCIiAwsrCIAiIgMOdZcRT9KMUjiGxZQCQDJI1pNjvy8F2VVVNiY573BrWgucTuAGpK+aKqds1RLKG2EkkjwLbg5xIWOpPIXcJhHiW1exekO3kB9KSIf5zV+nbfUo/LRf6gVIxsXrZV/ae43UegU9anl/Zb0vSZSjdKw+0laUvSvCNxafY5VaQvwWp7S+RJ9AxX738i0W9LcXHL+y5bUPShTnfI0eLSqkypkT2l8jz/go/wA38i5f/kamsSJoieRdZbDdto8t80bu9riWnwNlSWVX1siP5jTfUx/BZadXO7Gux/RywkFJSvcg67pRgi3sDjyErQfIrpsBxltZTsnYCGyC4DrXFiRw8FQG11V11VPJ60r/ACBsPcFb3Rbi7JsPiYHgviBY5o0LbOOXTkRxUoVVJ2MGJwMqEFK9/sdisrCLKa8LKwiALKwiAIiIDKIiAIsLKAIiIAiIgCwSsrxqpwxjnOOjWucfBouUBWnS/tPZoo43avAdLY6gX7LD47yO4Ks4ILd6/eI17qmoklfvke53hc6D2CwXtE1a6rPMztuj8KqcEj2prAgubcAi45jiFI45g5ppAAbse0Pjd6zHaj2jcVsYJg0UsU0ssj2ti6v0Iw89skZiL+iLcOa6fFcObNhDXNeJDTOcGvAPaYHWO/UaFun6K8jC6ZZrYpU6sUtL5Xy2q62+tSviF5uXo4rtaPYBlXRRTU8gbKWnMCbscQ4i1/on3KMYuWhmxOJp0EnUdk3Y4UL0spGPBuqmMNaXQOI7DnNuzNwLiN7DzG5eGI4dJTvySix3gg3a4cHMdxB5qLTROnWhJ5U/78OZqWV2bJ1X9Gwu9WE/7Mw+5UqrS2Jqs2Eyi+sYqR5tLh9pZ8O7SZqumqeajF/5LzuVHUNza87nzU50Z462jrgJNGTDqyb6NJILSe6+ntURbRaFYwDVY4SsyzjKCnBo+ogVlcr0b48+soWPkN3tLo3HiclrE95BC6pbJO6ucNUg4ScXwCIi9IBERAEREAREQBFhZQBERAEREAURtW8NoqguNh1Mu/vaQPeQpdQu2UbHUNQH7uqed9tQLt/3AKMtGZKXaRvzR8503HnwUlEoynOqkoitbI73DE/srjQpZrvGaJ4LJW2uCw8bcbb/ADXaYhM2go5Imsz08gc6GQdpt3kHq5e7k7l3rgcDwp1VPHE36R1PJo1cfJWHVVcOGyimlcH0swcQxwzGHWxvzjJ9o1WWnfKUOkVHroqKvLVx5qOj8Vt8Vs5HA4hhzJWGelBsPwsJN3RX+k31o+/hxXYUfXyUFPPhshEkDSySIG7X8XXZuLuPfda2NbFTUrxU4c4vYNcg7RDTvA/OMI4b/FRmHYwaQmso2/NEhtTTX/Bu4EcmnXKeG4r2Kyvb68CvXqLEU06bvbS//mX2f5fR4XtfR4mzqK6Jscu6ztGl275t+9ju4+9b0ewmVjoutD42kPpy9t5Ing3y33OjPJadZgFDjLOvp3iOXTMQBcHlNH96kNncPxKCKSKV8bsrfmJC7Pc+o4aG3fwWa19VfvNXKahH9KWV8Yvg+a+/cVTigeJpBIAHh7g4AaAg20XY9HNXeCti5xl49rHNP3LjcUlkfNI6b8IXuz6W7V9dFOdH1TlrMnCWOVntLbj3hVIO0zpsZDNhGuST+W05Yblp125brhbTktGt3LyOpmr7pbvQiD8hkvu699v2GKxlXPQi8/IXix0nfrwN2M3eCsVbGG6jhsV20jKLCKZWMosIgMosIgMosXWUAREQBERAEREAUHtpRiWhqGk2+ae4eLBnHwU4orakn5HUZRr1M2/9QryWjMlJtTi1zR820zrlSUKjKcWKk4VrJHeYYsboyp2Rx1FVJoGdm/JrRnd59lcdjuLuq53yv+kdB6rRo1vsH3qf2cZLNh1VBCLu6yJ3pBoLXekMzrD6PNc3iOFTU5AmicwndcaHwI0PsUpN5EloYsPGHtVWcn72xJcbWT8yW2X25lojkdeSG/oE6t72Hh4blYNBHQYgevgLc5BbIBZrnNcLFkzOPjz3FUu8rpH4TDRNgkkrJoppYxI0xQ5mtB3XOYE94F1OlN2s9Cl0hhKblmi8snyWvikbGJ7I1uGTulow8xg3a9naIafoyM423biCuuwPpBkqIH5afNURNzOjDi0ObuLm6HUervWKLbGWCkZNMBVs6xzTLALWaGghz2kdl17gg2W5TdIuHuGbrMrjvBhdm8wCD5rMrR0lY1U3UqxtOlma4q/Dnx+hUuIVpmlfI4AF7nOIG4XO4L1wKs6qphk9WRh9mYA+4lfnFqpss8skbcrHve5o5AnRahVK9mdcoqVPLaytoe+Kw5J5W+rJIPJxCiK3cp3aB153u9cMf+2xrj7yVA125SWpWm70k3yLg6Efxe7/AOxJ9lisNV70JD+j3fXye5rFYS2MN1HE4rtpeIREUyuEREAREQGUREAREQBERAEREAUZtK29JUfUTfYKk1GbSutSVF/zM32CvHoThvL4HzRTOupSFRVGdVKQrWzO8wx3WyU9qGoytz5JGPlZxfC5hY8eI1I7wtCeploiBcVFHLq0P7THt5D83INxtrcLy2FxkUtUM5+blGR992u4nwPxKlto6OTDJHBrGy0cxv1bwSwH1b72OHAjgpLbG/IqzWTEShJXzbV387PhJarx8Gczj2GMYGTU5LoJb5b+kxw9KN/eNNeIXTbI1FLiMLKOtbeSK/UuzZXFt9Wg8xy4jwXOYpjUToBDTwGNpk6x2aUyHNlygN0FhZftuzDYo4pJ61lO+RofGMkjiBfRxc30V7DXYY8THNSUajald5X+7yvw1Jba5lZQSsMLOqpowWxdXdzCHG7uuv6Tnccy0ZMPjroXz00YZLGAZ4W+iR+ciHAc2rssI2rlji/noZUQbvlMFpWW/v2AXb42UzhdbhrA6SnfTMDvSLS1pI7xv9llmcFLiayOKnRW57y4rR87+r3KTCLbxZ0ZnlMP4MyPLP1bm1u5aips6uMrxTNvFNWwu5xNHtY5zPuChK3cp6rbelid6skzPMMePi5QFcdFNalOb9x/H6ly9C7bYe4X/Ly+9rF36r3oT/F7tPy8mvPss3KwlsIbqOKxXbS8QiIplcIiIAiIgFllEQBERAEREAREQBRG1keaiqALawy792jSVLqM2jdaknP9zN/xuXj0J099HzPSnVScSiqbepWErWyO6wx7qztjscir4DSVQDnBthf6bRuI/TaqxUls7h0k9QxkUmSTtOY7kWguG7duXlOTjLYTx9CFWi8ztbanysbm12xUtE4uF3wk6PA9HufyPfuKm9n2U2LUjKad2SogBDHC2Yt4EA+kNwI7gukwXa4PeaTEGtjnHZN7dXJflwBPLio/Hei5jndbQydRIDcNucl/0SNWe8KyoLWOnI5+pipSSp13lktqktH+TjcVwOqwWVj45bh9wHNByutvZI06HTWy/dfh8VXA6qpWBj2W+UQjc2/5SL9Hu4KTxR2KthdBW0nyiM7ngZnAjc4PZrcd4Xt0ZbPztmfJLE5kRjcwh7bZ81tLHeN/mouN3lWn0LEa7hT66TWZcU95cvWhyODktmY/q3PDXNJDW5jvsLDne1ua3MXp+qiay0hvI5+d9O6IC7bZRm1JNrnhoLLyfAyCsdG5zhG2ZzSWuI7LXm17a8l64w+IxMa15c9rgC7rHuD+wC5wDtAA45RbgNVgtsZtnLNUi1ozyiZmoJf7uohd7Hse0/ALm67cuw2fiz0Ve31Y4ZP2JCfhdcdiG5SS0MU5b65P7Jly9Cf4uP183warAVf9C1v5PNt/XSX9ob91lYCvw3Ucdie1l4hERTK4REQBERAEWUQBERAEREAREQBRW1H/AIdR9RP/AMblKqI2rizUVSOcE32CvHoThvL4HzRSb1KwqKpCd3C91KwrWzO5wx73UpszTTSVLG08nVy2eWu4Xa0mx8dyi10fR8wGujubHLJl5F2XQHu3+SjBXkizipONCcu5kZtW+odUOdVR5JSG300OUBuZvAg24KYwjbmtoGxidnWwvaHMznXLyZIOXI3suo/l2mqyaTE4WxTNNtfQJ4OjfvbfyKjazZCaju0NNVQvN3RgfOx3/KR2+kObd/EKyotO8X67zn54iE4KlWgk+XBr/Fk3QdKlDIO258R5PjJHsc26/GMdKNKxh+TkyyW7PZIYDzcT8Aqz2p2YfQyhpJdG8Zo3kWzN00cODhxC8cFwt9TK2Nm83JJ3NaBdzj3AI6s1sFLo7CyXW3eXXXYe2H1T3VLXlvWPMma2l3Fx1tfQb1K7SMkbE1rmBrA8Bg65kha0RNsDl4uvnJ43Cj6ER9fmjlbGGEZM7Hvz/R3MBNzv9q98aqQYmNEkbtRmLIpWlxjYGNLi8WuG2Fgq/Bm3l2sbLyf4Jjo7p+sbWs9amI+0q7rtytHohZeWo+rYPNxVa43Dkke0/Re8eTiFlt7sX4lSUv16sf8Ar9C3uhOMjDyb3BmksLbrBoVhrguhdtsMb3yzfELvVchuo5XEu9WXiERFMwBERAEREAREQBERAEREAREQBRu0UYdSzg3sYZt2/wBAqSUbtD/4s+tvmZteXYK8ehKG8j5ipTc3UrEomj0JUtAtdM7nDHuF6QVDo3texxa5pBBG8EbivNdBsCxjq1gktq2TLmAID8vZNjvWOKu0i5XqKnSlJq9lodZTvpsbhyy2jqmDeLZh3tH0mHiOCjqDE67B3iOqY6WlvYPbdwaObHcP1T7FqbT4sxkYbKx0WIwubaRjQ0PF/TuNCCO5dBsZ0gtqrQ1NhNbQgdmW3IcH93Hgriab12+tTlqtOcabajen/F8O+L5erEd0r40x0UcPVPzEtlbIW2aW5dcp3k6i44L87K4T1GE1FRb5yWKWx4hguBbxNyvPpL2lpKiBrIn5pWyX9BzSwAEODswFju07l2eEMibh0QlsIvk7c992Us7X3qVs02Y3UdLDQjZq8tvfb/ZTGHVfUysktfI4G27d8Ctmuq4uqEcPWEZzIXSWvcty2ABPtPHRadWGCRwiLjHmOUuFnFvC4XkqR1WRSamWN0Px61Lvqh9oqvNuYstbUNHCaT3m/wB6s7olitTyut6UoA/wsH71XXSZHbEKjve0+bGqzb9OJoVO+NqruXlYsjoVP9HkXBImk05XDd/vVhKsug+gc2llkJNpJAAOHYGpHtNvYrNVmG6jRYpWrSsERFMrBERAEREAREQBERAEREAREQBR+P2+TT33dTN9gqQWhjg/m831U32CvHoSjqj5eozu96lYVE0QKlYVrpHcYc2AV+o5SwhzSQWm4I3gjUFdLs/SwRUjqmaFsvz8cRDicrGEAucADv1Us3Zij+XxdS9ksUscr2xl9+2xt2tJ9U8jyK8VNslUxsIuUWnsvt4Oyu1+SRofk+OU9phkqIgAXNtmF/pDm08uBXHYt0eVtM+8bDKAbtfFq7TcS30mlTezGLtNS8PpG0z2RzZ5IS5gYA036xhuDra3fZSTNvpqWNrqiMVMB0bUwG1+6Rh9B/MaKz7sleRo261CbjSXu/xb58n/AH8CA28wCQU8FXIzJM9rGVA01fbsvNuJtY99lv7QYqf5FpA0/hMjXeEYNx5geSh9t9v/AJexsUUZZGHBzsxBc4gaaDQAXK1zP1mEsb+YqiPBsrC4e8FQk1d25GelSm403VWkvkttvOxBBFgFZsq50CLm6N6TJh8Zt6bpH+biB7gFVvSsbYjN/lfYCu7BKPqaaKP1I2A+OUX991SHSs8HEZv8r/jars1aCRyOFn1mKqT53+pZHQy++GN+tn97rrvFX/QsT/Jo7NgJprG+/UXPdrcKwFmhuo1uI7WXiERFIwBERAEREAREQBERAEREAREQBRm0lQ2Olnc82aIZbn/AQpNR+Px5qacA2vDKL2vbsHgvHoSjqj5cot6l4SoijPn/AAUvCVrpHb4c7zo8cyojqKOQ9mVoe3xboSO8dk+wrmqmnmoKmx7MkTgQeBtuI5gheGF4g6nlZLGe0xwI7+YPcQrUxbCIMZpWyxENkt2XeqeMb+6/71OKzxstUYK9T2Ws5S3J69z080fgTR4zRubFJ1Mpy9YABe43B/FzCVw0OFV2GTFr6d0sLzlkY1pkiladNbDQ8joQot5qcOqPpRSs8iPg5pXdYN0uREBtXG5jvWjGZh78t7t96yKSlvbGUKlKpQT6pZ4Phx+DOP242TNDKCy/Uy6svvad5jd3i/kvxs585BVw+tCJG/rQvDvgSpvpE22p6yJkVPmdZ4eXlhaBYEAAHU71E9Hrc1bG3g9szT4OjcCoSSz2RZpSqezZqis1t+W1fQg2hS2y+H9fVwx8DI0nwb2j7go2eLI9zT9Fzm/skj7l3XRNhmaaWcjRjQxv6z9T7h71jhG8kjYYusqWHlNctnx0LSuvnrpLkviFT3PA8mtC+g182bX1PW1M7/WllP8AuNvdZW6z2I5joyPvSfcXD0Mfixv1s32gu8XBdDD/AOjG/WzfEFd6ssN1FHEdrLxCIikYAiIgCIiAIiIAiIgCIiAIiIAozaOoEdLO4kANhlOu70CpNRG1cpbR1BazORDLZo49gj+K8ehKG8j5honKXhKiaMb/AGe9SsBWvmdrhzZU5sptW+hluO1E62dl9/6TeTgoK6FQTad0XKtONWDhNXTLxqKOjxWAE2kYdzho9h8d7T3Kusd6J6iMk0zhMzgDZknkdD5rnMKx6ekfngkLTxG9ru5zdxXfYT0vxOAFVC5jvWj7TD35TqPerKnCe9sZzk8PicI/0Xmjy9fYr6TZqracrqSYH6lx94FlYPR3sZJTONTVNyENIY0+kAfSc7lppZTzOkjDiL/KfYY338rLk9rukls8boaQODXaOkcLEj1Wt3gHmV7aEPeuedbisUuqyZU9X3HF184klkcNzpHuHgXEj4q6NiMJ+TUcbSLOf84/xfrb2CwVVbGYL8rq42H0GnO/9VvD2mwV4pQjrI96Yr2UaC8X9jwxWrEUEsh+hG93k0lfNOIG+9Xl0l4l1VA5v0pXNYPC+Z3uFvaqLxJ9glZ3kkedGwy0ZTfF/QvDoV/FbfrZviF3qr7oSkvhoHKaX/1OnNWCrEN1GnxHay8QiIpGAIiIAiIgCIiAIiIAiIgCIiALzniDmlp3EEHwIsV6LBQHz1tL0Z1VDI4xt62EnsOFgbcA4H6QUC6GSP8ACRPb4sI99l9QvjDhYgEHeCLg+K4jH9mnxvzQMLozvaBfKe4clhdFM2dLpKpDVXKVjq28SF+/lQ5+9WLNRMOjo4/8TAD7wteTZuE/1eI+AH7lj9n7y4umXbbHzK9dUDmvMyhd1JsrD/ZWef8AFartmoR/VR5/xXvUd54+lov9rOQa9esco5rrG4FD/ZR5/wAV6DAof7IzzH7151D5nq6Wiv2s6jo4o2wU/WOPbms7vDBfKPbqfautOLM4uC4KLrAB2AAAAO3wX6MzhvLB/iuVYjHKrGlrVXVm5y4mh0oYs6eaOKJrniNhccrSRmefuAHmuNpNj6yskDIoCCSNXEADvdyVn4VhMtS9oDXCO4zPyFrbcbE7z4KxKOiZE3LGwNHID481Dq03dlqOOnCmqcUthGbIbONoKSOBpzFty53rPcbuI7r7u4BTaxZZWUotuTuwiIh4EREAREQBERAEREAREQBERAFgrKwUAREQHnLTMf6bGu8Wg/FaUmz1M7fBH7G2+CkUQEO7ZKkP5HyfIP8A2Xmdi6T807/Vk/7KcRAQY2LpPzR/1ZP+y/Y2PpPzP/6Sf9lMrKAimbMUg/q7PaL/ABW5BhsTPQiY3wY0fctlEBiyyiIAiIgCIiAIiIAiIgCIiAIiIAiIgCIiALBWUQGEREAREQBERAFlEQBERAEREAREQBERAEREAREQBERAf//Z"/>
          <p:cNvSpPr>
            <a:spLocks noChangeAspect="1" noChangeArrowheads="1"/>
          </p:cNvSpPr>
          <p:nvPr/>
        </p:nvSpPr>
        <p:spPr bwMode="auto">
          <a:xfrm>
            <a:off x="8605838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2228" name="AutoShape 4" descr="data:image/jpeg;base64,/9j/4AAQSkZJRgABAQAAAQABAAD/2wCEAAkGBhIQERUUEBAUFRQVFREXFxcVDxQVFBcYFBQVFRcWFBUYGyYeFxojHBcUHy8gIycpLCwsFx4xNTAqNSYrLCkBCQoKDgwOGg8PGjEkHyU1KjUsLSwsLC8qLCwsLCwsKi4pLCwsLC0pLCkpKSwvKSwsKSwpLCwqLC0sKSwsLC4pLP/AABEIAOEA4QMBIgACEQEDEQH/xAAcAAEAAgMBAQEAAAAAAAAAAAAABQcBBAYDCAL/xABLEAABAwIDBAYFBgkMAgMAAAABAAIDBBEFEiEGMUFRBxMiYXGRMlKBobEUI0JzssEzNUNTYnKS0eEVJCVEVGOCg5Ois9I0whd0o//EABoBAQACAwEAAAAAAAAAAAAAAAACBAMFBgH/xAA2EQACAQIDBAcHBAIDAAAAAAAAAQIDEQQSMSEyQVEFEzNhcaHwFCKBkbHB8SNCUuFi0RVysv/aAAwDAQACEQMRAD8AvBZRYsgMosWSyAyixZZQBEWCgMosIgMosIgMosIgMosJZAZRYRAZRYslkBlFiyWQGUWLJZAZRYslkBlFiyWQGUWLLKAwsrCygCIiAwsrCIAiIgMOdZcRT9KMUjiGxZQCQDJI1pNjvy8F2VVVNiY573BrWgucTuAGpK+aKqds1RLKG2EkkjwLbg5xIWOpPIXcJhHiW1exekO3kB9KSIf5zV+nbfUo/LRf6gVIxsXrZV/ae43UegU9anl/Zb0vSZSjdKw+0laUvSvCNxafY5VaQvwWp7S+RJ9AxX738i0W9LcXHL+y5bUPShTnfI0eLSqkypkT2l8jz/go/wA38i5f/kamsSJoieRdZbDdto8t80bu9riWnwNlSWVX1siP5jTfUx/BZadXO7Gux/RywkFJSvcg67pRgi3sDjyErQfIrpsBxltZTsnYCGyC4DrXFiRw8FQG11V11VPJ60r/ACBsPcFb3Rbi7JsPiYHgviBY5o0LbOOXTkRxUoVVJ2MGJwMqEFK9/sdisrCLKa8LKwiALKwiAIiIDKIiAIsLKAIiIAiIgCwSsrxqpwxjnOOjWucfBouUBWnS/tPZoo43avAdLY6gX7LD47yO4Ks4ILd6/eI17qmoklfvke53hc6D2CwXtE1a6rPMztuj8KqcEj2prAgubcAi45jiFI45g5ppAAbse0Pjd6zHaj2jcVsYJg0UsU0ssj2ti6v0Iw89skZiL+iLcOa6fFcObNhDXNeJDTOcGvAPaYHWO/UaFun6K8jC6ZZrYpU6sUtL5Xy2q62+tSviF5uXo4rtaPYBlXRRTU8gbKWnMCbscQ4i1/on3KMYuWhmxOJp0EnUdk3Y4UL0spGPBuqmMNaXQOI7DnNuzNwLiN7DzG5eGI4dJTvySix3gg3a4cHMdxB5qLTROnWhJ5U/78OZqWV2bJ1X9Gwu9WE/7Mw+5UqrS2Jqs2Eyi+sYqR5tLh9pZ8O7SZqumqeajF/5LzuVHUNza87nzU50Z462jrgJNGTDqyb6NJILSe6+ntURbRaFYwDVY4SsyzjKCnBo+ogVlcr0b48+soWPkN3tLo3HiclrE95BC6pbJO6ucNUg4ScXwCIi9IBERAEREAREQBFhZQBERAEREAURtW8NoqguNh1Mu/vaQPeQpdQu2UbHUNQH7uqed9tQLt/3AKMtGZKXaRvzR8503HnwUlEoynOqkoitbI73DE/srjQpZrvGaJ4LJW2uCw8bcbb/ADXaYhM2go5Imsz08gc6GQdpt3kHq5e7k7l3rgcDwp1VPHE36R1PJo1cfJWHVVcOGyimlcH0swcQxwzGHWxvzjJ9o1WWnfKUOkVHroqKvLVx5qOj8Vt8Vs5HA4hhzJWGelBsPwsJN3RX+k31o+/hxXYUfXyUFPPhshEkDSySIG7X8XXZuLuPfda2NbFTUrxU4c4vYNcg7RDTvA/OMI4b/FRmHYwaQmso2/NEhtTTX/Bu4EcmnXKeG4r2Kyvb68CvXqLEU06bvbS//mX2f5fR4XtfR4mzqK6Jscu6ztGl275t+9ju4+9b0ewmVjoutD42kPpy9t5Ing3y33OjPJadZgFDjLOvp3iOXTMQBcHlNH96kNncPxKCKSKV8bsrfmJC7Pc+o4aG3fwWa19VfvNXKahH9KWV8Yvg+a+/cVTigeJpBIAHh7g4AaAg20XY9HNXeCti5xl49rHNP3LjcUlkfNI6b8IXuz6W7V9dFOdH1TlrMnCWOVntLbj3hVIO0zpsZDNhGuST+W05Yblp125brhbTktGt3LyOpmr7pbvQiD8hkvu699v2GKxlXPQi8/IXix0nfrwN2M3eCsVbGG6jhsV20jKLCKZWMosIgMosIgMosXWUAREQBERAEREAUHtpRiWhqGk2+ae4eLBnHwU4orakn5HUZRr1M2/9QryWjMlJtTi1zR820zrlSUKjKcWKk4VrJHeYYsboyp2Rx1FVJoGdm/JrRnd59lcdjuLuq53yv+kdB6rRo1vsH3qf2cZLNh1VBCLu6yJ3pBoLXekMzrD6PNc3iOFTU5AmicwndcaHwI0PsUpN5EloYsPGHtVWcn72xJcbWT8yW2X25lojkdeSG/oE6t72Hh4blYNBHQYgevgLc5BbIBZrnNcLFkzOPjz3FUu8rpH4TDRNgkkrJoppYxI0xQ5mtB3XOYE94F1OlN2s9Cl0hhKblmi8snyWvikbGJ7I1uGTulow8xg3a9naIafoyM423biCuuwPpBkqIH5afNURNzOjDi0ObuLm6HUervWKLbGWCkZNMBVs6xzTLALWaGghz2kdl17gg2W5TdIuHuGbrMrjvBhdm8wCD5rMrR0lY1U3UqxtOlma4q/Dnx+hUuIVpmlfI4AF7nOIG4XO4L1wKs6qphk9WRh9mYA+4lfnFqpss8skbcrHve5o5AnRahVK9mdcoqVPLaytoe+Kw5J5W+rJIPJxCiK3cp3aB153u9cMf+2xrj7yVA125SWpWm70k3yLg6Efxe7/AOxJ9lisNV70JD+j3fXye5rFYS2MN1HE4rtpeIREUyuEREAREQGUREAREQBERAEREAUZtK29JUfUTfYKk1GbSutSVF/zM32CvHoThvL4HzRTOupSFRVGdVKQrWzO8wx3WyU9qGoytz5JGPlZxfC5hY8eI1I7wtCeploiBcVFHLq0P7THt5D83INxtrcLy2FxkUtUM5+blGR992u4nwPxKlto6OTDJHBrGy0cxv1bwSwH1b72OHAjgpLbG/IqzWTEShJXzbV387PhJarx8Gczj2GMYGTU5LoJb5b+kxw9KN/eNNeIXTbI1FLiMLKOtbeSK/UuzZXFt9Wg8xy4jwXOYpjUToBDTwGNpk6x2aUyHNlygN0FhZftuzDYo4pJ61lO+RofGMkjiBfRxc30V7DXYY8THNSUajald5X+7yvw1Jba5lZQSsMLOqpowWxdXdzCHG7uuv6Tnccy0ZMPjroXz00YZLGAZ4W+iR+ciHAc2rssI2rlji/noZUQbvlMFpWW/v2AXb42UzhdbhrA6SnfTMDvSLS1pI7xv9llmcFLiayOKnRW57y4rR87+r3KTCLbxZ0ZnlMP4MyPLP1bm1u5aips6uMrxTNvFNWwu5xNHtY5zPuChK3cp6rbelid6skzPMMePi5QFcdFNalOb9x/H6ly9C7bYe4X/Ly+9rF36r3oT/F7tPy8mvPss3KwlsIbqOKxXbS8QiIplcIiIAiIgFllEQBERAEREAREQBRG1keaiqALawy792jSVLqM2jdaknP9zN/xuXj0J099HzPSnVScSiqbepWErWyO6wx7qztjscir4DSVQDnBthf6bRuI/TaqxUls7h0k9QxkUmSTtOY7kWguG7duXlOTjLYTx9CFWi8ztbanysbm12xUtE4uF3wk6PA9HufyPfuKm9n2U2LUjKad2SogBDHC2Yt4EA+kNwI7gukwXa4PeaTEGtjnHZN7dXJflwBPLio/Hei5jndbQydRIDcNucl/0SNWe8KyoLWOnI5+pipSSp13lktqktH+TjcVwOqwWVj45bh9wHNByutvZI06HTWy/dfh8VXA6qpWBj2W+UQjc2/5SL9Hu4KTxR2KthdBW0nyiM7ngZnAjc4PZrcd4Xt0ZbPztmfJLE5kRjcwh7bZ81tLHeN/mouN3lWn0LEa7hT66TWZcU95cvWhyODktmY/q3PDXNJDW5jvsLDne1ua3MXp+qiay0hvI5+d9O6IC7bZRm1JNrnhoLLyfAyCsdG5zhG2ZzSWuI7LXm17a8l64w+IxMa15c9rgC7rHuD+wC5wDtAA45RbgNVgtsZtnLNUi1ozyiZmoJf7uohd7Hse0/ALm67cuw2fiz0Ve31Y4ZP2JCfhdcdiG5SS0MU5b65P7Jly9Cf4uP183warAVf9C1v5PNt/XSX9ob91lYCvw3Ucdie1l4hERTK4REQBERAEWUQBERAEREAREQBRW1H/AIdR9RP/AMblKqI2rizUVSOcE32CvHoThvL4HzRSb1KwqKpCd3C91KwrWzO5wx73UpszTTSVLG08nVy2eWu4Xa0mx8dyi10fR8wGujubHLJl5F2XQHu3+SjBXkizipONCcu5kZtW+odUOdVR5JSG300OUBuZvAg24KYwjbmtoGxidnWwvaHMznXLyZIOXI3suo/l2mqyaTE4WxTNNtfQJ4OjfvbfyKjazZCaju0NNVQvN3RgfOx3/KR2+kObd/EKyotO8X67zn54iE4KlWgk+XBr/Fk3QdKlDIO258R5PjJHsc26/GMdKNKxh+TkyyW7PZIYDzcT8Aqz2p2YfQyhpJdG8Zo3kWzN00cODhxC8cFwt9TK2Nm83JJ3NaBdzj3AI6s1sFLo7CyXW3eXXXYe2H1T3VLXlvWPMma2l3Fx1tfQb1K7SMkbE1rmBrA8Bg65kha0RNsDl4uvnJ43Cj6ER9fmjlbGGEZM7Hvz/R3MBNzv9q98aqQYmNEkbtRmLIpWlxjYGNLi8WuG2Fgq/Bm3l2sbLyf4Jjo7p+sbWs9amI+0q7rtytHohZeWo+rYPNxVa43Dkke0/Re8eTiFlt7sX4lSUv16sf8Ar9C3uhOMjDyb3BmksLbrBoVhrguhdtsMb3yzfELvVchuo5XEu9WXiERFMwBERAEREAREQBERAEREAREQBRu0UYdSzg3sYZt2/wBAqSUbtD/4s+tvmZteXYK8ehKG8j5ipTc3UrEomj0JUtAtdM7nDHuF6QVDo3texxa5pBBG8EbivNdBsCxjq1gktq2TLmAID8vZNjvWOKu0i5XqKnSlJq9lodZTvpsbhyy2jqmDeLZh3tH0mHiOCjqDE67B3iOqY6WlvYPbdwaObHcP1T7FqbT4sxkYbKx0WIwubaRjQ0PF/TuNCCO5dBsZ0gtqrQ1NhNbQgdmW3IcH93Hgriab12+tTlqtOcabajen/F8O+L5erEd0r40x0UcPVPzEtlbIW2aW5dcp3k6i44L87K4T1GE1FRb5yWKWx4hguBbxNyvPpL2lpKiBrIn5pWyX9BzSwAEODswFju07l2eEMibh0QlsIvk7c992Us7X3qVs02Y3UdLDQjZq8tvfb/ZTGHVfUysktfI4G27d8Ctmuq4uqEcPWEZzIXSWvcty2ABPtPHRadWGCRwiLjHmOUuFnFvC4XkqR1WRSamWN0Px61Lvqh9oqvNuYstbUNHCaT3m/wB6s7olitTyut6UoA/wsH71XXSZHbEKjve0+bGqzb9OJoVO+NqruXlYsjoVP9HkXBImk05XDd/vVhKsug+gc2llkJNpJAAOHYGpHtNvYrNVmG6jRYpWrSsERFMrBERAEREAREQBERAEREAREQBR+P2+TT33dTN9gqQWhjg/m831U32CvHoSjqj5eozu96lYVE0QKlYVrpHcYc2AV+o5SwhzSQWm4I3gjUFdLs/SwRUjqmaFsvz8cRDicrGEAucADv1Us3Zij+XxdS9ksUscr2xl9+2xt2tJ9U8jyK8VNslUxsIuUWnsvt4Oyu1+SRofk+OU9phkqIgAXNtmF/pDm08uBXHYt0eVtM+8bDKAbtfFq7TcS30mlTezGLtNS8PpG0z2RzZ5IS5gYA036xhuDra3fZSTNvpqWNrqiMVMB0bUwG1+6Rh9B/MaKz7sleRo261CbjSXu/xb58n/AH8CA28wCQU8FXIzJM9rGVA01fbsvNuJtY99lv7QYqf5FpA0/hMjXeEYNx5geSh9t9v/AJexsUUZZGHBzsxBc4gaaDQAXK1zP1mEsb+YqiPBsrC4e8FQk1d25GelSm403VWkvkttvOxBBFgFZsq50CLm6N6TJh8Zt6bpH+biB7gFVvSsbYjN/lfYCu7BKPqaaKP1I2A+OUX991SHSs8HEZv8r/jars1aCRyOFn1mKqT53+pZHQy++GN+tn97rrvFX/QsT/Jo7NgJprG+/UXPdrcKwFmhuo1uI7WXiERFIwBERAEREAREQBERAEREAREQBRm0lQ2Olnc82aIZbn/AQpNR+Px5qacA2vDKL2vbsHgvHoSjqj5cot6l4SoijPn/AAUvCVrpHb4c7zo8cyojqKOQ9mVoe3xboSO8dk+wrmqmnmoKmx7MkTgQeBtuI5gheGF4g6nlZLGe0xwI7+YPcQrUxbCIMZpWyxENkt2XeqeMb+6/71OKzxstUYK9T2Ws5S3J69z080fgTR4zRubFJ1Mpy9YABe43B/FzCVw0OFV2GTFr6d0sLzlkY1pkiladNbDQ8joQot5qcOqPpRSs8iPg5pXdYN0uREBtXG5jvWjGZh78t7t96yKSlvbGUKlKpQT6pZ4Phx+DOP242TNDKCy/Uy6svvad5jd3i/kvxs585BVw+tCJG/rQvDvgSpvpE22p6yJkVPmdZ4eXlhaBYEAAHU71E9Hrc1bG3g9szT4OjcCoSSz2RZpSqezZqis1t+W1fQg2hS2y+H9fVwx8DI0nwb2j7go2eLI9zT9Fzm/skj7l3XRNhmaaWcjRjQxv6z9T7h71jhG8kjYYusqWHlNctnx0LSuvnrpLkviFT3PA8mtC+g182bX1PW1M7/WllP8AuNvdZW6z2I5joyPvSfcXD0Mfixv1s32gu8XBdDD/AOjG/WzfEFd6ssN1FHEdrLxCIikYAiIgCIiAIiIAiIgCIiAIiIAozaOoEdLO4kANhlOu70CpNRG1cpbR1BazORDLZo49gj+K8ehKG8j5honKXhKiaMb/AGe9SsBWvmdrhzZU5sptW+hluO1E62dl9/6TeTgoK6FQTad0XKtONWDhNXTLxqKOjxWAE2kYdzho9h8d7T3Kusd6J6iMk0zhMzgDZknkdD5rnMKx6ekfngkLTxG9ru5zdxXfYT0vxOAFVC5jvWj7TD35TqPerKnCe9sZzk8PicI/0Xmjy9fYr6TZqracrqSYH6lx94FlYPR3sZJTONTVNyENIY0+kAfSc7lppZTzOkjDiL/KfYY338rLk9rukls8boaQODXaOkcLEj1Wt3gHmV7aEPeuedbisUuqyZU9X3HF184klkcNzpHuHgXEj4q6NiMJ+TUcbSLOf84/xfrb2CwVVbGYL8rq42H0GnO/9VvD2mwV4pQjrI96Yr2UaC8X9jwxWrEUEsh+hG93k0lfNOIG+9Xl0l4l1VA5v0pXNYPC+Z3uFvaqLxJ9glZ3kkedGwy0ZTfF/QvDoV/FbfrZviF3qr7oSkvhoHKaX/1OnNWCrEN1GnxHay8QiIpGAIiIAiIgCIiAIiIAiIgCIiALzniDmlp3EEHwIsV6LBQHz1tL0Z1VDI4xt62EnsOFgbcA4H6QUC6GSP8ACRPb4sI99l9QvjDhYgEHeCLg+K4jH9mnxvzQMLozvaBfKe4clhdFM2dLpKpDVXKVjq28SF+/lQ5+9WLNRMOjo4/8TAD7wteTZuE/1eI+AH7lj9n7y4umXbbHzK9dUDmvMyhd1JsrD/ZWef8AFartmoR/VR5/xXvUd54+lov9rOQa9esco5rrG4FD/ZR5/wAV6DAof7IzzH7151D5nq6Wiv2s6jo4o2wU/WOPbms7vDBfKPbqfautOLM4uC4KLrAB2AAAAO3wX6MzhvLB/iuVYjHKrGlrVXVm5y4mh0oYs6eaOKJrniNhccrSRmefuAHmuNpNj6yskDIoCCSNXEADvdyVn4VhMtS9oDXCO4zPyFrbcbE7z4KxKOiZE3LGwNHID481Dq03dlqOOnCmqcUthGbIbONoKSOBpzFty53rPcbuI7r7u4BTaxZZWUotuTuwiIh4EREAREQBERAEREAREQBERAFgrKwUAREQHnLTMf6bGu8Wg/FaUmz1M7fBH7G2+CkUQEO7ZKkP5HyfIP8A2Xmdi6T807/Vk/7KcRAQY2LpPzR/1ZP+y/Y2PpPzP/6Sf9lMrKAimbMUg/q7PaL/ABW5BhsTPQiY3wY0fctlEBiyyiIAiIgCIiAIiIAiIgCIiAIiIAiIgCIiALBWUQGEREAREQBERAFlEQBERAEREAREQBERAEREAREQBERAf//Z"/>
          <p:cNvSpPr>
            <a:spLocks noChangeAspect="1" noChangeArrowheads="1"/>
          </p:cNvSpPr>
          <p:nvPr/>
        </p:nvSpPr>
        <p:spPr bwMode="auto">
          <a:xfrm>
            <a:off x="8605838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2230" name="Picture 6" descr="http://t3.gstatic.com/images?q=tbn:ANd9GcSMLW_1fyW23LoI0Q9Pj8ESdlJws4FFndaJTJbTvSHse2f3WHAm-pDKKU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1357298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A cap on a man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54274" name="Picture 2" descr="http://static.freepik.com/free-photo/junk-food-people-cap-man_3257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48680"/>
            <a:ext cx="3686175" cy="553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1357298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A cat on a mat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A cat on a mat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56322" name="Picture 2" descr="http://t1.gstatic.com/images?q=tbn:ANd9GcQdW6DiiKxADVRgTsXDpzKyaAh0RrbaDnoIEGg-JTPi2tU07ox-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070" y="2204864"/>
            <a:ext cx="528738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A bat and a net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A bat and a net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" name="Picture 2" descr="http://t2.gstatic.com/images?q=tbn:ANd9GcT4vCvOtiRN-0M84_mGHJ-jqlp-w84fNqURKJm0TUOWthkw4aKE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2808312" cy="2897264"/>
          </a:xfrm>
          <a:prstGeom prst="rect">
            <a:avLst/>
          </a:prstGeom>
          <a:noFill/>
        </p:spPr>
      </p:pic>
      <p:pic>
        <p:nvPicPr>
          <p:cNvPr id="5" name="Picture 2" descr="http://t0.gstatic.com/images?q=tbn:ANd9GcQYuav5FXXhPNb_O-2Bpl0rfQjaDBUqZl867IJ47-6yMdCbb36U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54477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A can in a bag</a:t>
            </a:r>
            <a:endParaRPr lang="he-IL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hund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564904"/>
            <a:ext cx="3715348" cy="2292449"/>
          </a:xfrm>
          <a:prstGeom prst="rect">
            <a:avLst/>
          </a:prstGeom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A can in a bag</a:t>
            </a:r>
            <a:endParaRPr lang="he-IL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5" name="Picture 6" descr="http://t3.gstatic.com/images?q=tbn:ANd9GcSMLW_1fyW23LoI0Q9Pj8ESdlJws4FFndaJTJbTvSHse2f3WHAm-pDKKUav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924944"/>
            <a:ext cx="1800200" cy="1800200"/>
          </a:xfrm>
          <a:prstGeom prst="rect">
            <a:avLst/>
          </a:prstGeom>
          <a:noFill/>
        </p:spPr>
      </p:pic>
      <p:pic>
        <p:nvPicPr>
          <p:cNvPr id="62466" name="Picture 2" descr="http://t0.gstatic.com/images?q=tbn:ANd9GcRlSUWS-GJIl6qyYu2zGGm9WItOsglyFFMg-F8ftU3l6f9MknSWw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492896"/>
            <a:ext cx="532859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I have a dog</a:t>
            </a:r>
            <a:endParaRPr lang="he-IL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96944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I have a dog</a:t>
            </a:r>
            <a:endParaRPr lang="he-IL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5538" name="AutoShape 2" descr="data:image/jpeg;base64,/9j/4AAQSkZJRgABAQAAAQABAAD/2wCEAAkGBhQSERQUEhQUFRUVFBUUFRYXFBQUFBQYFBQVFRQUFRYXHCYeGBkjGRQUHy8gIycpLCwsFR4xNTAqNSYrLCkBCQoKDgwOGg8PGiwkHB8sKSksLCwsLCwsKSwpLCwpLCwsLCwsLCkpKSwsLCksKSksLCwsLCwpLCksKSkpKSwsLP/AABEIALcBEwMBIgACEQEDEQH/xAAcAAACAgMBAQAAAAAAAAAAAAAEBQMGAAECBwj/xAA/EAABAwIEAwYEBQIDCAMAAAABAAIRAwQFEiExQVFhInGBkaHwBhOxwTJCUtHhFPEHI2IVFnKCkqKywjNDk//EABoBAAIDAQEAAAAAAAAAAAAAAAEDAAIEBQb/xAAlEQACAgICAQQCAwAAAAAAAAAAAQIRAyESMQQyQVFhEyIFFIH/2gAMAwEAAhEDEQA/APcA5ZKg+ZC6bVlGgWTLRC0CszIBOHNUUoghRGmrWBoxr1JKiDF0oAGvqkAqm4lc6q43bJCquJ4fuVVoNioXC7FdCVqRCykChxDyCC5Y966FNC3DylSRdVRzWqhCm7M6LHtJUYoFLoo6HWH4hWZsekEKwWmPkwHN1Veo3GZodpIHaHdpP0UV1jbKeh/FwCHJoMY2XQYkNy4Dogbr4qosMF/kCfXZec3/AMQvc7R2hOkOB1B5eBSmpcmrOeSZI0kER3CD3OBV+bLqB6tT+OqIdEyd42RNH49oDV5yjmO0F4/QoAaOfDY07TjHgfw94kBdttMrpa4hx5aZhw27Lj1GqHNh4o93sviChVjJVYZ4TB7oKYL5+bd1G6SCeBIDSCPRX74M+OCWhlbU7A5pjpqmRyfJVx+C/OuBMcVlKrmJjZV/FMWpvpvIJa5oPeV18LXPYEmZ2VlNN0hNlgqvgJVYuyPLXOkvdI6IT4kviwt1IkgCOE7lSW9NlMtLjmPA8pRvdfAGxnd3ZaWgcTCMQbaYe8O4NEjx4rWJYtToNl5jkOKsWT9w2Viq+DfFDbi5qZfwNaADwnj4/srC28aTAP7KWiKVk6xAVMXYOPGFNbXmcTBQsNoJWIdt4CsUsloT4jf5VmG32YqPE7IuK7wuyLULdgocurQFwy4lDXkwhLYmVawjoVF0HhKa91C5p3qFkHIWnNUFvVlTyigkFRKb9oKa3JSS5q6pOabj0GKsR3lnJUVvZGVaKFkHBY7DwEYybVkaE/8AQ6KB2F9FYGsClFIKjmHiVsYSg7vDlbKlBIcVdlBJP2+yjYKK7Xqmk0DYumeMDpCql7ijpOxdrp1IBPd/BRONfE2ZpAkOIcwSNidASeAJEDhqkbK4a0vJJa0MkZNROh14jXdL+xqVIY29SA3QTBf17TnaDrB8lzWqaBwkjOHaHUAxJ1HetXwaI46axodNCYHGELVvQ3Mc06HhzaYI79FAkVLFhVlroD2OIO87wHtO4BEaeoXTb0hpafwg+X+oDlzHik/zcpzgbzm6j+DHmt1LiToVegDCvib9Mp7jM+SY4fjRcQJyvkQdgf7+CrtI8jodxyPMcpUja+4Md/FvMHohoNHqhuS+lmP4hE9UztMTLWtFL8So3wvjGYfKcdXDsngTy70+trnKyNQ4SkSk4OxEoWw24v31H5XunVd1McfGTrullC5nYajUlciprMapTnSu+xVNHoPwviIFIuqP1nSTwCrvxdjYqVewRoIE7JY+5OXoq++uX1DqIHJX/sSpRiVbfQ4+HKTg8gGJdPeV6LTrZKZ+YQDsqHg1X5bmv4jVE4zi3zJc4wZ0HBXx5uKbfZOhxhmJNNV+cdGp3QxlsljoGmi89p3PY0PaneURh9cmoHOM6yfBGOdx0E9OpPAAHRYq6/4lZOxWLR+aPyW5IsrqIK2yiAuWVwVJmWguR1KMqF1vCI+cFtwlAIiummVzRpaps+1lYy1QoFG7cQFOHrn5ei5ywrIhBeVNEly5nI7Eq0IOweCVnm1J0WQ6sqUBc3o0RNAiFurSlMUaVAK4+oQUVb1ii6uHrKdnCXx2GzbV55/iFeZGu4Azx+w+69H+WvN/8RbIuBJEwNO9DJpFodnmtk9zm1cggmIMCdJPhxKd29ZxYRUYBmAmBvAHA+9F1hDGslum7dec/wBvVHXRGncR78gkOQ5IrVzdn5k8CR5wWnzj1SV5274A6dFY34ZII5EkdNZS69w8gT1+qvGaLPGxKDx3B39+KhfUjZGVqJA070M+2kSOEeRTFJA4EVtdwRKOrOkSOG/UIKvYlpB/K4SjqVA5COI+iEmuycaIsKvIqtAdoHAjWNeh4L1JjmvdmJ3APeF47SpZXztB8ivS8FLnU6ZdtB/8jql+QtGeb1ZYC1oa5zdzouWN26Ll1aAANlvOufJmeTvZ1Weq47D3fNJYdN1ZD2u5QOo66RCKdIBu0Y4NknvWrkEjxhSM2UNYmegURLN0KWuyIpNg6KChVE7oqm0kaIbJZKFiMoWJyhYmfjZYsODYkXp5XrQ1V34etoATjEHQ1dddDAZl+S5NqVxoq5at7SIurzKpYB8LkKRtUFVSniJTa0uJCKkGxqaoUdSpolVW8Mqd1fsqWQUYxdIbDqhJQ2J1ZcmmCUQssVc7LvoeWRMI3OoWNACwvWoqSF6wlQFy180c1W0Gjp5VU+L7LMw9x+hH3VndXHMJPj1QuZDQDOm4G/HVLnTQVdniN1XylwmJAA6Fug+ydU2l9Jp6BJviP4duQ8u+WSMwPZIdA46D3oneC1ZpgGRwg6LFP5NsETU6QyqD+inM0jQppTtI8VuvDd9FVDKKheYNkPSR66KOhguvQg+qstxWa4JXXvwzZXtkoGdhIyw7ghH2zQdFq8+ImNMPdr+kdp3kNlDSxZtQ6Mc3vaQjxl2V09IVYzZ5XSNnD+6unw5dtq0WMOj2N16jn9Eou6IdScSPw9r1APvos+FqAbcEg6FhKtklcDPLEnCTfsW+k2dCVK5vLZaLhHchal0YKwWc8LtagEyunZeGiXWt1PFHZ9NVZkMFSDC6uaBI0G6HqVROhRLa0gaqEAhTIMQmFF+iheVuk7RHsg/tbvsBYklJ8CJWJykWs9NsbLKFJdW0qT+pAXP9a3mutouBssYS++tSSrAKgKjdSBQaIVqlYmU5t7eGosUApRAUUSCh1scy6ujDUxeAkuLXEBUyaRaPYjuDLk/waloq/ajO+ArhbMDGeCRgXuy8wlzgEtvcbazRsOPoEl+IsdeOzTjXSUgp32878VXLnp1EZDHatjy5xt7/AM3gNP7oX/aBH5j5pQ++kn3I3UZugY6+ixOTs0KKG5xR36vQLmvfzuT5n90D+UlL7i4PchyYaRPe1p1n1Sqre9Nffit17nT37KU3VQ78vA+CKIh3e462iyXPDRHiVVrv4pdUP+XTqvHPLlb5lG4LZtquPzBmc09nNqGjhA5pvWwrXtTHLh5BPjxXY3i30KsIzvjOC0HgSJHko/iCwhw3jjHcrDSsmtiBH3UWO0ZaDHBVunZKEuF4AAOy1onjAJPidUwr2IYFxh2IBgh2nJS398CNEZNsMUkKa9XsVGkf/W/0aSo/hamfmieDT9VjO0+BxBHmCPuiMFt3Uu08RmEAeuvkpPURGaajCS+R1UcQ4glaptGoIkFC3dxGoUFHEC50BZqOQMGWYBnhwCkqVtgtAmNTsozVBQJZlZhBlT0HRuuKdUHjK6JlGyEr3zspqY0QlM85RVo7XVEhLTpCFi2QOaxWCGu+L9N1HbfE5J3XnLbspthlXVbebHo9OofEOmpTahioImV5o+4Mbo3BsRdnAJ0V45rDR6NSuZW33YStl1DVqncSU7kChia5Vexi6kwjbrEmgRmE9Nfokrq9MkudmIHPshIyZF0MjBh2CU9ZhMcRxfQBpEuOQd53Pgqzd4+6MlIBren35ldYlZOqU2ZXFr26zz20VYz1SLOFbYffZGtgcIE7pDWogmQunCq0EVeflPT3ugnYiNVnyvY7GtErm6+SIsbMu1HviT5JHWxPUAblXHDqJFIc3Dhueg6dUlbGS0KMXucuVo56deZS2uCm+KWTQJnXadTr04lIMUeWDsuHLx9VXoiVgtxXEaH34cEmrXO/X3oiTck6PAmTx+vX90FUpSdNuqbGi3Gg/CrsMeHcdj15FWO9xMfLmeG6o17cFj2wf5U9e5L6YDToSJHLXXwV0MTrssttiRFL5mUunZoInpul198RVHtjIWnhOv0QVDHmMGUyI02Kjr4007U3n/lKYofRKb6MpVnuILyDHACBqsfVjQHc/h/ZACrWqOhoy+sJnh9iGGTqQJJOplWkkirTj2bsCfmN/wCIfVN6VTWHbcEus/xl54bd50H7+CYB+aEnIc/yGnI2+0Lpg6HZAUxkkneYTRjjstmwmc23BJsyHFN8Nnmgrh8eKYUjBDVzc0+PJTpgRlpWAAEaqatcEbIO1nMc2iIM8EKIdMuCTACKp1yCgPnkDWEXTpzrwUaIHtetodtRYgEppYjbN8LVS11RVpaLR3ocEtrrtlzlIIUVagQo2UyUIxcWC6LB/vc1gGeCdo5TsUBe/EtSoYzHIeDZAjhskOPfD1WowPYPwgg76jcbddPFQfCVGpBa4k9uASeMcJ4LZSlAZFl2ZdNyQNxoUuvb5xjxgfdH/wBIWt/ZL6lMF0QZj7Qsjia4sJwdhc4AjaPqFcWWZkHkCkWC2sEGNJCs1Wrpp73WjHGkIyStlcxSi4ungq9jWHwM7dOBHCTxCtN27VLMUozT8R9VnybsbjdFTsqGas0Hp6r0e7u20mNBgEt0HIQduqquCWQFaeR0Sr43+IC240MlsCBwHAd5+6pDaobPbD8axYzDT2naT+kcY98Chatno0HYDMfr9EFRbmptcTr2Z7jv/wCSLvrvMMrOOhPpH0VWq0FCrEDGYjTRvjm1+6U3d+WyNfrrtom164EwObv+0Bv8Kv3jNKjuUNHnJ+nqmY4qy96AnXDnvE8AU2tHZfolFjTmT4yU0pugDoJJTsldIHsMrWuzNle0EO1EhN/6SjGg05SYVXfcZMrjsDr0nY/RWvD7tjgDoq0WU5LojNKB2Wx4KG4GUR5pjdXjANCq3id9J0RSFSYZYXjHl1Nsh7QXjk9umaOThy5eplGpqCFWcIqZaueYjSePVWs0m6PZGUnh+UnWO7l/CZmwPgsi/wBOXKa5uIRTq67aomq/TZAVriHCO5TiqY1O6wtUUZlAcUR8vNqlte4jQIy3eIElB32A4qMK0xsaKR1SD0WjUmYRsiOH24KLpzEckqZmBJJ2RtOod5UaIwwOCxBikViBDVS2kplhtmmwwTojbXC4W7gaaAamDhw2UllgQ4hWChbIltABX4EoBoWgDcpAjY+Kq7sNFKq4ANgHTh7/AIV0qJHi9CSHd089EyiANKoDqcsb789jtvCH+QHu22KIbTJ2jkdIR1KgGiSRKXKNl4yo5pMyjRcXN2QpnPEKN9tPJVadaInvYsqXhJXL62aGnvUlamAUsua+R4J4fTis0tD47D7CkGlz/wBIPmf4nzXnGLVprucdTmJ8eJ9V6HbXAc17ffvVVCrhQNYniJJ7+HoB5qkXQ6PuTYdbk0xIgHWOJ/v9lokU+EanzMwPULovy5odMENHU6Zj5kDwKVYhdF0mZDdG/d3eilYTuzBOU8wR459fog76hNAxvnk+In6AInC3EGm0fq+pUVap/lxxc4DyDgfQJqWyjdCKhSJhugBOv1996Mzgk8Bw6x/ZQVnQQBygeO59F00Rpx/MeQ4BXYw7rtzgjmP5HrCAtMQewQDpyRdKvLukkfRCXVPK9w6z5psPhiZ6DW3r3blRVaxOg1KjpAkcvr4BF21n089z+3ctOPA5P6MebyIwX2T29MBWLBHuGhHZcNZ0BG8nqlVvR4JhQowRO3oP2C6ixpqjiOew3EaEObxa7Vru7dp6hTGCAExtrXPTyuLSDqIMkEbOEcv3SmmCHOadHAkHwXB83x/xStdM24p819mVrcAyurN0z0RQtzEqF2mwWHsazbqnRSUGyDwXDT5rptcTEaqpCN9Cd1nzABlRFV0wBohqtITKKIMKFHshYp7asMo7liNBL/AWi4IL5q0ai6VmkN+es+cgQ9TUzqAoQ7quQxAO6YXWHuaMw7TeJG47wgCUaICVLTXs6KGvTqAaQZBk8uSYFaJRoBTMYx+6pnLSoBwjQ76jvPH0hR4PiN04ONcASeyABmj/AFQY8uSuNSkDwCgNgP0g+CDiwpoQOo5tS8g+9uChuaVQN3+YBygH9lZHYe07tA4yND6JC7MDOXjuOPeOazZI8ex0HfQNY1ACdTmjUREbeZ2SfE65Ahoh7zPcOEnmrAy3DjPEeHmkIpZqzhvB+mw+6zS0aYoVuoOAEoK80Edff3TvEnZZVeuK0z119+atDYz2JLO8DXgnhr/0h0fZcXd+0hrQdQHO8dZ+6VZzmzLutlc4H82o02IOn7+a0qKENbNlxkkbwGt6DiVlQQAJ98Seq6c0xDRE7nj/AAuflch0HU8Sq2OImTm+g5SpL1urHc9D4eytuGXQdT6GFl3/APHP6Xfx90/E/wB0ZvIVwYZZUhHuUWNTlbvxPL+UvsQ523ny7uvVPrK3DRp76ldyCPNZHTJ7Gy25J5bWgHf3IW3IbuYPqfAbBHU3k8HePZHqnqIjkT06AZ2mxO8aEH0kHuWVbRtX/MaIqAR/xjh/zD+OSGe8+yFCy6LD7980jyMKyQpjsWTi7R3QfI3XAcJMqavlI+Y3iTmHJ2589/NBvdJ2XlMmN45OLOknatG6z94Q1pObMjizkoxShUCd05md1K6npKBq3EGAUTmgRMygQ6FRYpWsWlLIXaVwVYK2FUXfhlp6SR6oR2Cgfn9P5XWtGmmLqLSTA1J2VjtsPawNBaC7ckpGygQZpuY8jhJb9Qtf75MpT/UH5RJhucRMcP4VotPoDtdllrXjW6ACfJL7mjTcfwlpPEe4QDsRB1BmdR4qS0rHU5u8TqkSnJMYkmiK9sCyDu07H7FR0rF7tmnx0HqmlPEwNv3CLDs2o8ve60YpwnpsVOMl0KmYQfzEDoJJRNLDGDeT3nTyCNYFHdVg1p5rTLjBWKVyFeK3rWtLGgCd4EKn3tYa8k5v3N7RmVT8duyxu4H1XHzylN2zfiSWkHUKwDZ4nfzKWWtvFSq489PFLsBxkDNJJEy4bhs/mlNr6+Y0PJMA5ST0jgs8karK7i1SXH33pE7jJWr/ABwPc7IDGoE7oFoe8960Y8Titlm76N1XCI5qK01qe+aaUcEMbIQUfk1JdoDsfsmqSdpAlFpWH/JgdeXAd5XJpwBzOnf0HRcU8TY7jA97qOriQ4a8BHBJ4SvoHJUdtoRJPT11Khr/AID1k+coariXKdPYUVW6lp98lohjkmmzPknFpjjCnQ0HfgBzPAe+Sf2rDsPxbuPAKs4I7QH9I9TqT5R6q14ZLmg89ffVegx7R5nMqkxjbiNGiTxPHxPBdOM7u8Gj7n+FunS09x+7j3rt1SNGiT6DvWmjMQOpEajTq55H0QFavB1Ob6dyMrUhu85j6DuCAvBGiTkGQH/wnSZXqGm4w1wdx2c0SEzu/hKowktIc1V/4HovdeNDfw5XPf3NgDxJcAvSy0jYnxXJz4IZHvs6eL0nn9eyeD+E6IZ8nTZeg1Gc2goCthzDwhc6XiSXQ0oTrbtaolsDdWWv8PtOyUYngdRreyJCzyxyXaCDCqFi6oYTUyjslYqcWA9JpXWUE7pZf4s6TB0WUs5EEQdZlDV6JB1H2TZS0dFI7p3M6GUxpBtZpp1BmEaTrp48knhEWN3lcJ4K2DLwmrBkhyiarfDj6b89J8tH5DtHIacEXUxJgBYAGvI1Gkpr88Eaxtz6IS9sKdQdoAxseXcdwuvPEpLRijJoVUqrpTe1qHTWBzVcxB7aTtKrT0PDvcENeX9Qt7LvJcqcHjezbGXI9Ap3wI5pJjV8dRMJF8OYs/NFTWTvm266qXE6xzE8Ecmf9EBY/wBhRe3Rncnl0980hvcNNaS9x14Dh0Tu6dyQppnh76rG5s0qKQDh2BspiNde1rxOkFD4zYhw1ENA110naXchqrHQZAEkyuqtCd1ZX2ycqKDS+GdZTGhgwbwVgp2QpmB+E7DkY27l0+kJV3JsapCoWaT4zhYe0gq1mkgrq2QVp2Mu9FAo0g2WluoPGF0LUnQBo8Z+yaY3hxnO3ceqXsqRDuY3+y2fnlWqMn9eN7shdhpkS4R0Gy3/ALBniSOkIxlSd4RVC+a3btdJVH5GQn4IL2IrbDRTYWRObjt6zt7hWfDKRyiCAOZEk9Y4KsvxBz3taCILtYkmOU8FcLen2QNh725Bdf8Aj3OVuTOH/IqEWkls7kbSSVknZojqturMYP2EoSviDnaU2x1Oi6zdHJMu67aeg7T/AKJRWedzqTxRrrXKC5515oCcx6BZ8mxsKLT/AIeT/VOjb5Ds3/6MA+hXoxCpv+HVtFOrV/U/J4MJd/7jyVwlYJdnUx+kx7JUDqEqYuWEqtDAJ1v0WBpCLXJaoQiFX/SFi6FFYpr4BRxd1A3WEBVxBpCxYuR5S4ypG/DtbBmVQdFGw5Xa81pYsiH0ML7FXU2tytB0Ikk6HaI48EnrYpUqfid4DQLFi7GObcUYJpJiy67eYNHQk7Ce9C2JOb5bn5nNjgYg8FixIy7G4y2YHhvaLtg0SVPesBlYsWTIkkkPi7K/fW2shQNcBxWLFn6Y5bQTT196Lb6kLSxM9ioJc1508QpaJzAFYsVobL1RJkUVWjIWLEyi6FN7aAqo4nafLOn4SZ7itrFId0Wl0CggDjp7EIerVyd+oP8AfxWLE6C2Lk9DT4LsM7zUcAQDlbOuvE/RXepT4bDpufFbWL03jRSxqjyXlycsrs0y15aev1Q97eNpiBq7uW1i0TdLRlirYneX1ndrZSXDQwQFixZpemx0fVRe/wDDsEWhnjUcR/0sB9QVZ5WLFgfZ1IelHIGy24rFiBc0CtLFiBDSxYsUIf/Z"/>
          <p:cNvSpPr>
            <a:spLocks noChangeAspect="1" noChangeArrowheads="1"/>
          </p:cNvSpPr>
          <p:nvPr/>
        </p:nvSpPr>
        <p:spPr bwMode="auto">
          <a:xfrm>
            <a:off x="8697913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5540" name="AutoShape 4" descr="data:image/jpeg;base64,/9j/4AAQSkZJRgABAQAAAQABAAD/2wCEAAkGBhQSERQUEhQUFRUVFBUUFRYXFBQUFBQYFBQVFRQUFRYXHCYeGBkjGRQUHy8gIycpLCwsFR4xNTAqNSYrLCkBCQoKDgwOGg8PGiwkHB8sKSksLCwsLCwsKSwpLCwpLCwsLCwsLCkpKSwsLCksKSksLCwsLCwpLCksKSkpKSwsLP/AABEIALcBEwMBIgACEQEDEQH/xAAcAAACAgMBAQAAAAAAAAAAAAAEBQMGAAECBwj/xAA/EAABAwIEAwYEBQIDCAMAAAABAAIRAwQFEiExQVFhInGBkaHwBhOxwTJCUtHhFPEHI2IVFnKCkqKywjNDk//EABoBAAIDAQEAAAAAAAAAAAAAAAEDAAIEBQb/xAAlEQACAgICAQQCAwAAAAAAAAAAAQIRAyESMQQyQVFhEyIFFIH/2gAMAwEAAhEDEQA/APcA5ZKg+ZC6bVlGgWTLRC0CszIBOHNUUoghRGmrWBoxr1JKiDF0oAGvqkAqm4lc6q43bJCquJ4fuVVoNioXC7FdCVqRCykChxDyCC5Y966FNC3DylSRdVRzWqhCm7M6LHtJUYoFLoo6HWH4hWZsekEKwWmPkwHN1Veo3GZodpIHaHdpP0UV1jbKeh/FwCHJoMY2XQYkNy4Dogbr4qosMF/kCfXZec3/AMQvc7R2hOkOB1B5eBSmpcmrOeSZI0kER3CD3OBV+bLqB6tT+OqIdEyd42RNH49oDV5yjmO0F4/QoAaOfDY07TjHgfw94kBdttMrpa4hx5aZhw27Lj1GqHNh4o93sviChVjJVYZ4TB7oKYL5+bd1G6SCeBIDSCPRX74M+OCWhlbU7A5pjpqmRyfJVx+C/OuBMcVlKrmJjZV/FMWpvpvIJa5oPeV18LXPYEmZ2VlNN0hNlgqvgJVYuyPLXOkvdI6IT4kviwt1IkgCOE7lSW9NlMtLjmPA8pRvdfAGxnd3ZaWgcTCMQbaYe8O4NEjx4rWJYtToNl5jkOKsWT9w2Viq+DfFDbi5qZfwNaADwnj4/srC28aTAP7KWiKVk6xAVMXYOPGFNbXmcTBQsNoJWIdt4CsUsloT4jf5VmG32YqPE7IuK7wuyLULdgocurQFwy4lDXkwhLYmVawjoVF0HhKa91C5p3qFkHIWnNUFvVlTyigkFRKb9oKa3JSS5q6pOabj0GKsR3lnJUVvZGVaKFkHBY7DwEYybVkaE/8AQ6KB2F9FYGsClFIKjmHiVsYSg7vDlbKlBIcVdlBJP2+yjYKK7Xqmk0DYumeMDpCql7ijpOxdrp1IBPd/BRONfE2ZpAkOIcwSNidASeAJEDhqkbK4a0vJJa0MkZNROh14jXdL+xqVIY29SA3QTBf17TnaDrB8lzWqaBwkjOHaHUAxJ1HetXwaI46axodNCYHGELVvQ3Mc06HhzaYI79FAkVLFhVlroD2OIO87wHtO4BEaeoXTb0hpafwg+X+oDlzHik/zcpzgbzm6j+DHmt1LiToVegDCvib9Mp7jM+SY4fjRcQJyvkQdgf7+CrtI8jodxyPMcpUja+4Md/FvMHohoNHqhuS+lmP4hE9UztMTLWtFL8So3wvjGYfKcdXDsngTy70+trnKyNQ4SkSk4OxEoWw24v31H5XunVd1McfGTrullC5nYajUlciprMapTnSu+xVNHoPwviIFIuqP1nSTwCrvxdjYqVewRoIE7JY+5OXoq++uX1DqIHJX/sSpRiVbfQ4+HKTg8gGJdPeV6LTrZKZ+YQDsqHg1X5bmv4jVE4zi3zJc4wZ0HBXx5uKbfZOhxhmJNNV+cdGp3QxlsljoGmi89p3PY0PaneURh9cmoHOM6yfBGOdx0E9OpPAAHRYq6/4lZOxWLR+aPyW5IsrqIK2yiAuWVwVJmWguR1KMqF1vCI+cFtwlAIiummVzRpaps+1lYy1QoFG7cQFOHrn5ei5ywrIhBeVNEly5nI7Eq0IOweCVnm1J0WQ6sqUBc3o0RNAiFurSlMUaVAK4+oQUVb1ii6uHrKdnCXx2GzbV55/iFeZGu4Azx+w+69H+WvN/8RbIuBJEwNO9DJpFodnmtk9zm1cggmIMCdJPhxKd29ZxYRUYBmAmBvAHA+9F1hDGslum7dec/wBvVHXRGncR78gkOQ5IrVzdn5k8CR5wWnzj1SV5274A6dFY34ZII5EkdNZS69w8gT1+qvGaLPGxKDx3B39+KhfUjZGVqJA070M+2kSOEeRTFJA4EVtdwRKOrOkSOG/UIKvYlpB/K4SjqVA5COI+iEmuycaIsKvIqtAdoHAjWNeh4L1JjmvdmJ3APeF47SpZXztB8ivS8FLnU6ZdtB/8jql+QtGeb1ZYC1oa5zdzouWN26Ll1aAANlvOufJmeTvZ1Weq47D3fNJYdN1ZD2u5QOo66RCKdIBu0Y4NknvWrkEjxhSM2UNYmegURLN0KWuyIpNg6KChVE7oqm0kaIbJZKFiMoWJyhYmfjZYsODYkXp5XrQ1V34etoATjEHQ1dddDAZl+S5NqVxoq5at7SIurzKpYB8LkKRtUFVSniJTa0uJCKkGxqaoUdSpolVW8Mqd1fsqWQUYxdIbDqhJQ2J1ZcmmCUQssVc7LvoeWRMI3OoWNACwvWoqSF6wlQFy180c1W0Gjp5VU+L7LMw9x+hH3VndXHMJPj1QuZDQDOm4G/HVLnTQVdniN1XylwmJAA6Fug+ydU2l9Jp6BJviP4duQ8u+WSMwPZIdA46D3oneC1ZpgGRwg6LFP5NsETU6QyqD+inM0jQppTtI8VuvDd9FVDKKheYNkPSR66KOhguvQg+qstxWa4JXXvwzZXtkoGdhIyw7ghH2zQdFq8+ImNMPdr+kdp3kNlDSxZtQ6Mc3vaQjxl2V09IVYzZ5XSNnD+6unw5dtq0WMOj2N16jn9Eou6IdScSPw9r1APvos+FqAbcEg6FhKtklcDPLEnCTfsW+k2dCVK5vLZaLhHchal0YKwWc8LtagEyunZeGiXWt1PFHZ9NVZkMFSDC6uaBI0G6HqVROhRLa0gaqEAhTIMQmFF+iheVuk7RHsg/tbvsBYklJ8CJWJykWs9NsbLKFJdW0qT+pAXP9a3mutouBssYS++tSSrAKgKjdSBQaIVqlYmU5t7eGosUApRAUUSCh1scy6ujDUxeAkuLXEBUyaRaPYjuDLk/waloq/ajO+ArhbMDGeCRgXuy8wlzgEtvcbazRsOPoEl+IsdeOzTjXSUgp32878VXLnp1EZDHatjy5xt7/AM3gNP7oX/aBH5j5pQ++kn3I3UZugY6+ixOTs0KKG5xR36vQLmvfzuT5n90D+UlL7i4PchyYaRPe1p1n1Sqre9Nffit17nT37KU3VQ78vA+CKIh3e462iyXPDRHiVVrv4pdUP+XTqvHPLlb5lG4LZtquPzBmc09nNqGjhA5pvWwrXtTHLh5BPjxXY3i30KsIzvjOC0HgSJHko/iCwhw3jjHcrDSsmtiBH3UWO0ZaDHBVunZKEuF4AAOy1onjAJPidUwr2IYFxh2IBgh2nJS398CNEZNsMUkKa9XsVGkf/W/0aSo/hamfmieDT9VjO0+BxBHmCPuiMFt3Uu08RmEAeuvkpPURGaajCS+R1UcQ4glaptGoIkFC3dxGoUFHEC50BZqOQMGWYBnhwCkqVtgtAmNTsozVBQJZlZhBlT0HRuuKdUHjK6JlGyEr3zspqY0QlM85RVo7XVEhLTpCFi2QOaxWCGu+L9N1HbfE5J3XnLbspthlXVbebHo9OofEOmpTahioImV5o+4Mbo3BsRdnAJ0V45rDR6NSuZW33YStl1DVqncSU7kChia5Vexi6kwjbrEmgRmE9Nfokrq9MkudmIHPshIyZF0MjBh2CU9ZhMcRxfQBpEuOQd53Pgqzd4+6MlIBren35ldYlZOqU2ZXFr26zz20VYz1SLOFbYffZGtgcIE7pDWogmQunCq0EVeflPT3ugnYiNVnyvY7GtErm6+SIsbMu1HviT5JHWxPUAblXHDqJFIc3Dhueg6dUlbGS0KMXucuVo56deZS2uCm+KWTQJnXadTr04lIMUeWDsuHLx9VXoiVgtxXEaH34cEmrXO/X3oiTck6PAmTx+vX90FUpSdNuqbGi3Gg/CrsMeHcdj15FWO9xMfLmeG6o17cFj2wf5U9e5L6YDToSJHLXXwV0MTrssttiRFL5mUunZoInpul198RVHtjIWnhOv0QVDHmMGUyI02Kjr4007U3n/lKYofRKb6MpVnuILyDHACBqsfVjQHc/h/ZACrWqOhoy+sJnh9iGGTqQJJOplWkkirTj2bsCfmN/wCIfVN6VTWHbcEus/xl54bd50H7+CYB+aEnIc/yGnI2+0Lpg6HZAUxkkneYTRjjstmwmc23BJsyHFN8Nnmgrh8eKYUjBDVzc0+PJTpgRlpWAAEaqatcEbIO1nMc2iIM8EKIdMuCTACKp1yCgPnkDWEXTpzrwUaIHtetodtRYgEppYjbN8LVS11RVpaLR3ocEtrrtlzlIIUVagQo2UyUIxcWC6LB/vc1gGeCdo5TsUBe/EtSoYzHIeDZAjhskOPfD1WowPYPwgg76jcbddPFQfCVGpBa4k9uASeMcJ4LZSlAZFl2ZdNyQNxoUuvb5xjxgfdH/wBIWt/ZL6lMF0QZj7Qsjia4sJwdhc4AjaPqFcWWZkHkCkWC2sEGNJCs1Wrpp73WjHGkIyStlcxSi4ungq9jWHwM7dOBHCTxCtN27VLMUozT8R9VnybsbjdFTsqGas0Hp6r0e7u20mNBgEt0HIQduqquCWQFaeR0Sr43+IC240MlsCBwHAd5+6pDaobPbD8axYzDT2naT+kcY98Chatno0HYDMfr9EFRbmptcTr2Z7jv/wCSLvrvMMrOOhPpH0VWq0FCrEDGYjTRvjm1+6U3d+WyNfrrtom164EwObv+0Bv8Kv3jNKjuUNHnJ+nqmY4qy96AnXDnvE8AU2tHZfolFjTmT4yU0pugDoJJTsldIHsMrWuzNle0EO1EhN/6SjGg05SYVXfcZMrjsDr0nY/RWvD7tjgDoq0WU5LojNKB2Wx4KG4GUR5pjdXjANCq3id9J0RSFSYZYXjHl1Nsh7QXjk9umaOThy5eplGpqCFWcIqZaueYjSePVWs0m6PZGUnh+UnWO7l/CZmwPgsi/wBOXKa5uIRTq67aomq/TZAVriHCO5TiqY1O6wtUUZlAcUR8vNqlte4jQIy3eIElB32A4qMK0xsaKR1SD0WjUmYRsiOH24KLpzEckqZmBJJ2RtOod5UaIwwOCxBikViBDVS2kplhtmmwwTojbXC4W7gaaAamDhw2UllgQ4hWChbIltABX4EoBoWgDcpAjY+Kq7sNFKq4ANgHTh7/AIV0qJHi9CSHd089EyiANKoDqcsb789jtvCH+QHu22KIbTJ2jkdIR1KgGiSRKXKNl4yo5pMyjRcXN2QpnPEKN9tPJVadaInvYsqXhJXL62aGnvUlamAUsua+R4J4fTis0tD47D7CkGlz/wBIPmf4nzXnGLVprucdTmJ8eJ9V6HbXAc17ffvVVCrhQNYniJJ7+HoB5qkXQ6PuTYdbk0xIgHWOJ/v9lokU+EanzMwPULovy5odMENHU6Zj5kDwKVYhdF0mZDdG/d3eilYTuzBOU8wR459fog76hNAxvnk+In6AInC3EGm0fq+pUVap/lxxc4DyDgfQJqWyjdCKhSJhugBOv1996Mzgk8Bw6x/ZQVnQQBygeO59F00Rpx/MeQ4BXYw7rtzgjmP5HrCAtMQewQDpyRdKvLukkfRCXVPK9w6z5psPhiZ6DW3r3blRVaxOg1KjpAkcvr4BF21n089z+3ctOPA5P6MebyIwX2T29MBWLBHuGhHZcNZ0BG8nqlVvR4JhQowRO3oP2C6ixpqjiOew3EaEObxa7Vru7dp6hTGCAExtrXPTyuLSDqIMkEbOEcv3SmmCHOadHAkHwXB83x/xStdM24p819mVrcAyurN0z0RQtzEqF2mwWHsazbqnRSUGyDwXDT5rptcTEaqpCN9Cd1nzABlRFV0wBohqtITKKIMKFHshYp7asMo7liNBL/AWi4IL5q0ai6VmkN+es+cgQ9TUzqAoQ7quQxAO6YXWHuaMw7TeJG47wgCUaICVLTXs6KGvTqAaQZBk8uSYFaJRoBTMYx+6pnLSoBwjQ76jvPH0hR4PiN04ONcASeyABmj/AFQY8uSuNSkDwCgNgP0g+CDiwpoQOo5tS8g+9uChuaVQN3+YBygH9lZHYe07tA4yND6JC7MDOXjuOPeOazZI8ex0HfQNY1ACdTmjUREbeZ2SfE65Ahoh7zPcOEnmrAy3DjPEeHmkIpZqzhvB+mw+6zS0aYoVuoOAEoK80Edff3TvEnZZVeuK0z119+atDYz2JLO8DXgnhr/0h0fZcXd+0hrQdQHO8dZ+6VZzmzLutlc4H82o02IOn7+a0qKENbNlxkkbwGt6DiVlQQAJ98Seq6c0xDRE7nj/AAuflch0HU8Sq2OImTm+g5SpL1urHc9D4eytuGXQdT6GFl3/APHP6Xfx90/E/wB0ZvIVwYZZUhHuUWNTlbvxPL+UvsQ523ny7uvVPrK3DRp76ldyCPNZHTJ7Gy25J5bWgHf3IW3IbuYPqfAbBHU3k8HePZHqnqIjkT06AZ2mxO8aEH0kHuWVbRtX/MaIqAR/xjh/zD+OSGe8+yFCy6LD7980jyMKyQpjsWTi7R3QfI3XAcJMqavlI+Y3iTmHJ2589/NBvdJ2XlMmN45OLOknatG6z94Q1pObMjizkoxShUCd05md1K6npKBq3EGAUTmgRMygQ6FRYpWsWlLIXaVwVYK2FUXfhlp6SR6oR2Cgfn9P5XWtGmmLqLSTA1J2VjtsPawNBaC7ckpGygQZpuY8jhJb9Qtf75MpT/UH5RJhucRMcP4VotPoDtdllrXjW6ACfJL7mjTcfwlpPEe4QDsRB1BmdR4qS0rHU5u8TqkSnJMYkmiK9sCyDu07H7FR0rF7tmnx0HqmlPEwNv3CLDs2o8ve60YpwnpsVOMl0KmYQfzEDoJJRNLDGDeT3nTyCNYFHdVg1p5rTLjBWKVyFeK3rWtLGgCd4EKn3tYa8k5v3N7RmVT8duyxu4H1XHzylN2zfiSWkHUKwDZ4nfzKWWtvFSq489PFLsBxkDNJJEy4bhs/mlNr6+Y0PJMA5ST0jgs8karK7i1SXH33pE7jJWr/ABwPc7IDGoE7oFoe8960Y8Titlm76N1XCI5qK01qe+aaUcEMbIQUfk1JdoDsfsmqSdpAlFpWH/JgdeXAd5XJpwBzOnf0HRcU8TY7jA97qOriQ4a8BHBJ4SvoHJUdtoRJPT11Khr/AID1k+coariXKdPYUVW6lp98lohjkmmzPknFpjjCnQ0HfgBzPAe+Sf2rDsPxbuPAKs4I7QH9I9TqT5R6q14ZLmg89ffVegx7R5nMqkxjbiNGiTxPHxPBdOM7u8Gj7n+FunS09x+7j3rt1SNGiT6DvWmjMQOpEajTq55H0QFavB1Ob6dyMrUhu85j6DuCAvBGiTkGQH/wnSZXqGm4w1wdx2c0SEzu/hKowktIc1V/4HovdeNDfw5XPf3NgDxJcAvSy0jYnxXJz4IZHvs6eL0nn9eyeD+E6IZ8nTZeg1Gc2goCthzDwhc6XiSXQ0oTrbtaolsDdWWv8PtOyUYngdRreyJCzyxyXaCDCqFi6oYTUyjslYqcWA9JpXWUE7pZf4s6TB0WUs5EEQdZlDV6JB1H2TZS0dFI7p3M6GUxpBtZpp1BmEaTrp48knhEWN3lcJ4K2DLwmrBkhyiarfDj6b89J8tH5DtHIacEXUxJgBYAGvI1Gkpr88Eaxtz6IS9sKdQdoAxseXcdwuvPEpLRijJoVUqrpTe1qHTWBzVcxB7aTtKrT0PDvcENeX9Qt7LvJcqcHjezbGXI9Ap3wI5pJjV8dRMJF8OYs/NFTWTvm266qXE6xzE8Ecmf9EBY/wBhRe3Rncnl0980hvcNNaS9x14Dh0Tu6dyQppnh76rG5s0qKQDh2BspiNde1rxOkFD4zYhw1ENA110naXchqrHQZAEkyuqtCd1ZX2ycqKDS+GdZTGhgwbwVgp2QpmB+E7DkY27l0+kJV3JsapCoWaT4zhYe0gq1mkgrq2QVp2Mu9FAo0g2WluoPGF0LUnQBo8Z+yaY3hxnO3ceqXsqRDuY3+y2fnlWqMn9eN7shdhpkS4R0Gy3/ALBniSOkIxlSd4RVC+a3btdJVH5GQn4IL2IrbDRTYWRObjt6zt7hWfDKRyiCAOZEk9Y4KsvxBz3taCILtYkmOU8FcLen2QNh725Bdf8Aj3OVuTOH/IqEWkls7kbSSVknZojqturMYP2EoSviDnaU2x1Oi6zdHJMu67aeg7T/AKJRWedzqTxRrrXKC5515oCcx6BZ8mxsKLT/AIeT/VOjb5Ds3/6MA+hXoxCpv+HVtFOrV/U/J4MJd/7jyVwlYJdnUx+kx7JUDqEqYuWEqtDAJ1v0WBpCLXJaoQiFX/SFi6FFYpr4BRxd1A3WEBVxBpCxYuR5S4ypG/DtbBmVQdFGw5Xa81pYsiH0ML7FXU2tytB0Ikk6HaI48EnrYpUqfid4DQLFi7GObcUYJpJiy67eYNHQk7Ce9C2JOb5bn5nNjgYg8FixIy7G4y2YHhvaLtg0SVPesBlYsWTIkkkPi7K/fW2shQNcBxWLFn6Y5bQTT196Lb6kLSxM9ioJc1508QpaJzAFYsVobL1RJkUVWjIWLEyi6FN7aAqo4nafLOn4SZ7itrFId0Wl0CggDjp7EIerVyd+oP8AfxWLE6C2Lk9DT4LsM7zUcAQDlbOuvE/RXepT4bDpufFbWL03jRSxqjyXlycsrs0y15aev1Q97eNpiBq7uW1i0TdLRlirYneX1ndrZSXDQwQFixZpemx0fVRe/wDDsEWhnjUcR/0sB9QVZ5WLFgfZ1IelHIGy24rFiBc0CtLFiBDSxYsUIf/Z"/>
          <p:cNvSpPr>
            <a:spLocks noChangeAspect="1" noChangeArrowheads="1"/>
          </p:cNvSpPr>
          <p:nvPr/>
        </p:nvSpPr>
        <p:spPr bwMode="auto">
          <a:xfrm>
            <a:off x="8697913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5542" name="Picture 6" descr="http://cf4aass.org/yahoo_site_admin/assets/images/boy_dog.364210450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467475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SNAKE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7170" name="Picture 2" descr="http://t3.gstatic.com/images?q=tbn:ANd9GcTtBuratjW4TYCB3diATAuN3CpevQ0Cykts-M7ZoEaUOkn66Q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4773702" cy="34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elephant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122" name="AutoShape 2" descr="data:image/jpeg;base64,/9j/4AAQSkZJRgABAQAAAQABAAD/2wBDAAkGBwgHBgkIBwgKCgkLDRYPDQwMDRsUFRAWIB0iIiAdHx8kKDQsJCYxJx8fLT0tMTU3Ojo6Iys/RD84QzQ5Ojf/2wBDAQoKCg0MDRoPDxo3JR8lNzc3Nzc3Nzc3Nzc3Nzc3Nzc3Nzc3Nzc3Nzc3Nzc3Nzc3Nzc3Nzc3Nzc3Nzc3Nzc3Nzf/wAARCAD7AMkDASIAAhEBAxEB/8QAGwABAAIDAQEAAAAAAAAAAAAAAAUGAQMHBAL/xABAEAABBAIBAwEGAwYCBwkAAAABAAIDBAURBhIhMUEHExQiUWEycYEVI0JSYpFysRYzNEOCofAkN1NVY5Kys+H/xAAUAQEAAAAAAAAAAAAAAAAAAAAA/8QAFBEBAAAAAAAAAAAAAAAAAAAAAP/aAAwDAQACEQMRAD8A7iiIgIiICIiAiIgIiICIiAiIgIiICIiAiIgIiICIiAiIgIiICIiAiIgIiICIiAiIgIiICIiAiIgIiICIiAiIgIsIgyiIgIiICIiAiIgIiICIiAiIgIiICIiAiIgIiICIiAiIgIiICIiAiIgIiICIiAiIgIiICKtZTnODx+RfjWy2Lt+Npc+tQrPsPZ9j0ggH81qj57imSBmUq5TEtdrplyNF8UZ39X6LW/qQgtSL5Y9sjA9jg5rhsEHYIVdmyOSzlmWvxyxDWqV5HRWMhLCZNyA6LImkgO13BcewPYBxB0FkRVe/HncCG5GPIWMxSiBNupLBEJi31fCWBvceeg72AQDvSsNG5Xv04LlOVsteeNskUjfDmkbBQb0REBERAREQEREBERAREQEREBERARYJAGydD6qCyHNOMY0ubcz2Oje06LBYa5w/4QSfVBPLn3Psy+fJHCsmsMoQxRvvNqOAmtPlf0w1mHy0vIcSR/CPI7r3P9qvCWPc052MlvktglcP7hulVqeWw+d5tLNjrzLFeTK0bRe3Y3qvLGG6IBGntZ5/nH1QWnFcUzNWsyOHPNxMGtto4qjCIoifTqe0uf8A4jok7PbelsmqcyxbHuiu0eQVtEurWoBXnc3X4WvZ8hP+JoB+yt3osoOVWJ7DMPPkODvnqY97/c5bFGAibHnY65Io/wCB4GyWjsfxAbXSMKyhHiabMQIv2eIW/De6O2+718uj69lVs82Tj3OMbm4G9NDLObQyWgdCT/cSH77+TZ9D+S21uriXJY6O9YLMSuNYelS0fmMY+jZO5aPRwIHkILiqfxIS4XkeY43J/sm/2hjd+kUjj7xg+zZPA+jh9lYslmMXimh2TyNOmHdgbE7Y9/3IVLzGfw1/mXFbuGy9K1MLE1WZlewxxMUkZPcA70HMB/P8+4dCREQEREBERAREQEREBERAReHNZehg8fLfyllkFeMd3O8k+gA8kn0A7lVFkHIOcOL73xWB4678NZp6Llsf+of920/yjuR+e0Hvy3PMfXtPx2DgmzuUbvdWhpwjO9fvJPws/X+y8goc45B0PyGRg43VPmrQAnnI/qlPyj/hCtWIxGPwlJlLFU4qtdnhkTdb+5Pkn7nuvcgpkfs1wkgH7XsZXLkf+YX5Hjf+EEBTlPjGAos6aeFx0I/oqsBP66UuiDU2vCwaZDG0a12aAuce1trsBJjuU1KrZGwPFe01u2np62yRu2PGnsI3/X6rpijuQ4qHOYO9i7Gvd2oXRFxG+kkdnfmDo/og90T2yxskYQ5jgHNI9QV9qleyPJWbvEm075cbmLsPoTFztkmPWv8AkQP0V1QVf2jzUv8ARW5RuRyTTX2GvUrQ95JZj3YG/kQHb8DW1txmJnzPEsdT5lVilttbG+xEHkgyMO2kkHuewJHje/IWnDY+S/y3LZvIRzf9lk+CxzJmFojjDGmR7AR36nkjq9Q3W9K0oI+rg8RTc11XF0oXNAAdHXYCAN676+5/uvu9iMZkIvdX8dUsx/yTQNeP7EL2quZrO5A5M4fjdKG1fYwSWJrT3MgqtP4eogEuc7R01v5nSCOnrT8Jttu1J3v41I8NtVJXF3wGzoSxk9xHsjqb4aO47Aq5Me2RjXscHNcNgg7BCguO5s5ttzH5WgaeSqEMt1HkPY5rt9L2O/iY4A+noQfvG12ScNy9DHxyvfx/ISfD145Ds0Z9EsY1x7mN2nAA76SAAdHSC4oiICwsogIiICIiAq9n+X4zDT/AtMt7KuG4sdTZ7yZ302B+Efd2goDJ8ht8nktV8FfGK4/VJbez73BvXo92QE9vsZD2Hp6bjMZmsJxiuwcN43kci/IWW125CU9DbcxDiP3sh6nDs4khvSO5QWTB4LIZPJs5By+KIXI/9gx7H9cdBvqd+HSH1d6a7K3rRXkkMEHxYjjsvYC+Nj9gO18waTrYHfvpb0BERAREQFg+Fla7EnuYJJeku6Gl2h66G0FN9nETfj+XWIpQYJc7MGsA7BzQ3qP5kn/krsqX7H2tdwOla94ySa3JNYne073I6RxO+/kdh+iuiAiwCCSN+PKygKp8muPyOcq8Zr5B1FskXxNyaOTokdH1dLIoz5DnkO2R3AadeVP5me/Xx8kmJpx3LYIDIZJvdNOz3Jdo+B38d1xTn3F+dZ3KW77ePVWe9igcXxWI5pIjF1donHpc3e9kAd+3f0QdH43vEcxyfH/fPmrClDbpmZ7pJYoy57XRl7tuc0OGwCTrqP6Y9pXvJYuO1a7eqWfO1dDfcNYXPcf0DV5+IGSzdyfJn17dgSxxUaQfF0zPjiB63EOI6S6Uv3vX4R9e+vNZgy874tDfpW8dEySw5r7QaWSyuj6GNa5jnN6vmd5IP90F+REQEREBERAVV53bsTxVOO4yf3F7MPdGZh3MFdo3LJr6600eO7h9FalyqeexyXO258fKWz5RzsdQmHmvQiI+IsNI9XvPS0/4UElgsLV5RLBMYQzimLd7rF0QPktuZ29+/wDmbvfSDvfcnz39/tH6bUeFwMcjakuRuhkV3u01SxpduMgjUh/C3v36j+St1StDTqw1a0bY4IWCONjfDWgaA/sqH7XsVNnY8Bi65/eTXpHRtLtNL2QSOb1fbY7+uidILDx/iGOws7bZluZDIBnQLuQndNKG+oaT2aD9gFYVD8RuUb3HaM2MhFeARhnw/gwPHZ0ZH1a7YKmEBERBE5HkWNxeSgo5KZ1V9gD3MszC2KRxJ+QSfhDu3gkHuNbUsvNkaFTKUpqWQrx2K0zemSKQbDh/16+iq/FDawGdscUsyy2KbYPisXNI7qcIQ4NdE4+vQS3R/lI+iC4rRWs1r1Zs9SaKxBID0yRuDmu76OiPvsLeqzxUfs7MZzB7/dxTi9WHo2KcucW/bUjZe30IQRfsvkr4qtkOKvk93axd6ZscMmg98DnF8bwN9wQ7yr0q3yXiFXN3YMnXtWMbmK7emG/UID+n+VwPZze/gqOhxXtArF8DeS4q3E7xYs44tlZ+TWODT6+foPqg+eSzt4jyWPk8kgbirzWU8m3f+rcN+6m1662Wn7EHvpXOCaKxCyaCRkkUjQ5j2OBa5p7ggjyFRsxwarJiMhe5Dft5u+ylN0S2iGxwksPeOJumtP37n7qCwWJyvHeEYzPce5BFVrGjFYtUcqS+rstBcWEfMzZPgeSUHWlU+Yc9xvGGSRvrXblsfK2CCu/Rd09Wi/XSO3fsSdbOl48dzbMnGxXMrwrMxNe3q3U6Ju3fv0EtePHgt33WvkOZo8j4bUzePD+urkq0kUUrdSMmbO1hjc0b04hzhr+pB9+yvk2R5hhr2XuyxsJtGGKsyLTIA1oPY727fUCSf0Uf7QsTkLEM7scOSXb8HRPA6N8XwrZGac3cbiA7u0Hs0nZ9fCh/Zncp8d9oGd45WmjGNvTPlx4EoIDmHTmgefBIBPn3XqukZ7G46zG6fIY2TKEaayodSNPceGOIZ+ZP99IM8UzkXIMPHbZ1NnYfdWonxljopmgdbS09xon+xCmFzSiyfhnIDfZhX4njV3TLjBYZJHBKSBHL0tPyA/hdrY8H0XS0BERAWqzYgqwPntTRwwsG3SSODWtH3J7BbVBcg4lheRTRTZeq+Z8WugieRnTrZ7BpAB7+R37BBWeYcqZlIo8RhzYfBc22WavHuWzFr5mVm+XEjYMv4GjZ2ToKb4Vx2XFRyX8jHCzIWGMjEMPeOpAwaZAw/QeSfUklS+KweNxJkdQqMjlk7STEl8jx6Bz3EuIHoCeykUBVSwRk/aNUjYQ6LD0ZJZSP4ZZiGsH59DXn8nD6q1qvcPpOjjyOUnB9/lbj7HzAbbENMiG99x0Naf8AiKDw5F7eJ8jbk+zcRl5WRXABoV7Phkv0Af2a4/UMP1VvXmyVGtk6FijdjEtexGY5GH1B/wCvKr3DMhZhmucay8xlyGM0Ypn/AIrVZ3+rk+5H4Xfdv3QWpERAVV5Cws5zxSaMkPd8XC/7xmIO1/7mNVqVamIue0Gq1oa4Y3GyPkPktdO9gaPt2hegsqqr9t9p8PSNCTBv6jrz0zs13+3W7+6tSrELHTe0q1L2LauHiZ+RkmeT/f3Y/sEFnREQVf2m5YYXg2XtAgPdAYY9/wA0nyA/p1b/AEUbxLDPzGPw9vJRvixmPijGMov7dfS0BtiUfzHW2t/h3vuT2186+HzvMOOcVuNBqOc/IWWvd0iURghjB/NtxJI+gV9AAAAGgPCAue804hYmykl7HVrdqld6HXaFSy2BzrEbg6OUOd2G9dLiCCBojZC6GiCiv9n8djiLaD5mVcz7xttt6sCPc2B+Ho9eho0wD+UDwV7eC8ns5UT4fOwGryDHNAtxEANlHgSs+rT2/In8lbVTOfQiHKcav0f3eWOTirRyNGy6F+zK1w9W9IJ+x7jSC3Wq8NutLWsxtlglYWSRuGw5pGiD+ir3s/tzS4WehZlfNNirk1B0zzsyCN3yOP36C3f3BVhsTRVq8k9iRscMbC973nQa0DZJ/RVv2e1ZW4i3k5w5jsxdlyDYneY2P10D8+hrSfuSgtKIiAiIgIihsxnm07TMdj4Dey0o6mVmO6RG3v8APK7+Bnbz3J9AUHl5deDo4MFVMr7uSe2NzYPxxVy4CWUn+EBpI39SNd1YY2MijbHG0MY0ANa0aAA8AKKweFbjnTXLUnxOUt6Nq0Rrq14YwfwsHo39Tskk7eSZF+JwV29Cxr5ooiYmO3pzz2aDrvrqIQar/IqFO2+kPiLVyNoc+vTrvmcwHx1dIIbv06iN+ipnN+R+6zeNv8frvtW8VXfcyIDSwspOADo3bA049nBp7jo3pfFnN3ON36/EeJ0Y8nl+gTX7Fhztvkf5keRv7OJJ0AWtGye1v4txuLB4yWKzKbt644y37Ug72JCO/wCTQOwb6D9UEzWnitVorFd7ZIZWB7HtOw5pGwR+i2qmezn3uMGW4xZlMjsRZ1WJ7n4WQdUXf118w+2tKaz1yy2zj8ZQk93YuyOL5dAmKFg3I4b7b7taPOi8HXZB7stkquIxtnIX5RFWrxmSR5PgD6fc+APUlUjA5PP4qCxbvcPyU9nITutWJIJ4HFoOgxgBcDprA1oH1B8bX1zOKjdwbMZVlktUhm6lfJmeeSTTTIwOaHvJ77LAQ09tnwdq/gAAADQ+iCg5bn+Yo0Tcbw29DXErI3TZCzHA1pc4NBIHUdbcPT/Jb6uP5lBk587KMSJHxtZLi6zpNTtHqZHEASAdgenR8EgaItOdxcGaw1zGWmgxWoXRu7eNjsR9wdEfcKN4BkbOU4jjrF/fxbWOgsE+TJG4xuJ/MtJ/VBIYbNUczFI6nIRLEemevK3olgd/K9h7tP8An6bUioHkHG2ZKUX8fakxuYib0xXoe5IHfokb4kZ9j+ml48PywjMjj3JI4KObLA+JsUnVDbZ3+aMnuD2Pyu79vVBLchwVLkFE1bzHBzSHwzxnplryDw9jvLXA/wD72Ubgc5agvjAckDIso1m69kdo8gweXs+jx26mem9jYVmVVz9R3Jsi/FMbFFWo9Mst3W5obBG4xCQR0OaNPLjsaIGjs6C1Ko3faJgqWTNKwLoZ758AtMqvfE6Vv4mNLdlxHroED6r08L5A/LwT07skUl+n0h80JBjtRuB6J4yO3S7R7DwQQonPezqPIX3T07kcNZ8slh1SaAuaJnt05zHse17A7t1NB0dbQVOrzjOszTORZe1JXwbMl8BLTZGCyJjoy4F2vm94whvV50SR21pXTFmXk3JIeR2IJa2Hx0L244WGmN073jT5y092t6Rpu+52T2WnC5/D4FseAy+NZx+Wu/VePRNax9HRya04nzp3zb+pXtmjucwe2OSKelx4E+8ZKDHNf/pLfLIvrvTneNBvkPiUv5vMYYiWcZifqWQdjknA/haf/BBHd38fgfLsm3AAAADQHgLEcbIo2xxtaxjQA1rRoAD0AX0gIiICIiCD5vduY7imTt44H4mOE9Lwf9VsgGTwezQS7wfwqhS2ncWhrSQYmxTzU9mHVh1909XKBx6XCSw7sD0kkdYBBA6djservY2RjmPaHNcNFpGwR9FS5sVlcBFNSp4+LPcbkGm46R7RNWb6sZ1/LIz6NcQR2A3pBI8Y5ljs/NLS2KuUge9k1R7w75mHTix4+V4B9R+oC8WdmvcnyuQ4zjXwVqdWKI3rr4zI8Pf8zWRt7AOAAd1EnWx2XNs/m8dh20IcLkMliIqdl00eMs0CLVV7mSN/dF4LXRuL/mYSdeQfRdS9nFS1HxpmQyjQ3JZWR161ppbpz9dI16aYGjX2QSXHuPUsFFKYOua3YIdauTnqlsO+rnf5Adh6KXREFQvH4H2oYyUvcGZPFzVy0eC+F7ZGk/o96lMyxtTMY/My9fw9aGeCYtbv3bZPdu63f0j3Wjrf4t+ASIjk3/eLwwf0X/8A6mq5IOeUKc0FnAcZszxSUTJNfZZgJebxjkEjerfZvzSBzu56i3toEroaqvJYWM5RxGWMBpbcsRhoA1p1eQn/AOIVqQYVU9nUgNHMwN6g2vnL0YafDR70uAH2+ZWs+FVeBsYyXkrYyC39u2D2Gu5bGT/zJQbOd3Jo6MNKCWxEywZJLUtYH3rK8TC+ToI8OdprB6/PseFUIf2bJiOU5XkVINgrRVaTKrZnSPidFC1wYyQ9+v3kug7zvz9T0TLYyS7NXs1rj609fqA+UPjkY7XUx7D5B6R4II158g8RmvQ3uS3+PNkyNOlQzNq/YONqukfthayJrAwHp0GE9RGhseoCDs/D4MpX41Qjz1h0+Q91uZztdQ2SQ0keSAQCfUja8rMPO1ucx0nUK2VfLIy1DoPjMkfS4O8HYI7Eemh213omA9qOV6LEF6tQvTVqcc8hZP8ACmLTT7wSe90XO7NOmM1t2vTasM3tCp5yjXpcUlMmbvkRRxTRuaau29TpXgju1o33Gw4jQ33QY4VHZucuyNuxHXYMXQgxJNU7ifK0l7+k9iANsGj43r0KvyjePYargMVDj6QcWR7L5Hnb5Xk7c9x9XE7JUkg+Xsa8ae0OGwdEb7hfSIgIiICIiAiIgIiwgFoOiQDrwsoiAiIg5/zXNY7Fc/45PkpRGytUtPGg5zi6QxxtAY0EuP4uwB9fptTU3tA4nCxz356n8vR8rXFzj1a1poGz5G9Dt66Wc9xmzfzlbNYy/BUvV4DA109Js4DSdnXdpBO9bB8b+p3WKPCuV4qXGHH3eOuGNilZC+WlIHOdJ09b3acfnPT+IEeT9dIPXnOWYDKck41XxeSr27MGUb1Ni+YFr4JG7DvB11N3onWxtdAXL8RwHklT9g1p7+GbSxV/4zcFeQTSEkl4Liddw4j09PouoBAPhc445yeth5c57ypesixnLIbJXgBaJS4Mji2SPmd0gg/hHUNkLpChrnGMZbtS2XNtRSyytmkMFyWNrntADXFrXdOwAO+vQIIJvP32mVDjuP35/jnGOmXyRxiaRveRvckgNAf82tHoOt9ioLhWOzMeKHKeMtqusZWSWS/j7hLRKffylpbINlrwHdOiCD+YVvbwnDj3HzZEtrxmKJpyU+msIALRp/g9I3+Smsbj6mLpRUsfXjr1ohqOKMaa0b3/AJkoKRnpn52ka+d9nF+1NrR/e13dH+CUP6h+mln2Z8Yu0buTzuaFv4u0WwVWXpGyTQ12DsHOHbZOt/4QfJK6AiAiIgIiICIiAiIgIiICIsIMosLKAiwsoCIiAiIgwsoiAiIgIiICIiAiIgIiICIiAiIgIiICIiAiIgIiICIiAiIgIiICIiAiIgIiICIiAiIgIiIMLKIgIiICIiAiIgwsoiAiIgIiICIiAiIgIiICIiAiIgIsLKAsLKwgyiLCDKIiAiIgIiICIiAiIgwsoiAiIgwsoiAiIgIiIP/Z"/>
          <p:cNvSpPr>
            <a:spLocks noChangeAspect="1" noChangeArrowheads="1"/>
          </p:cNvSpPr>
          <p:nvPr/>
        </p:nvSpPr>
        <p:spPr bwMode="auto">
          <a:xfrm>
            <a:off x="8553450" y="-1155700"/>
            <a:ext cx="1914525" cy="2390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124" name="Picture 4" descr="http://upload.wikimedia.org/wikipedia/commons/4/4f/African.elephant.paignton.zoo.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60864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hen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3074" name="Picture 2" descr="http://t1.gstatic.com/images?q=tbn:ANd9GcQa68rI7cSnSATiISk7YZbPZTWSrcBIR5uD-_jPSvvfkiDdNO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76600"/>
            <a:ext cx="4608512" cy="421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monkey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16600" dirty="0" smtClean="0"/>
              <a:t>CAT</a:t>
            </a:r>
            <a:endParaRPr lang="he-IL" sz="16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026" name="Picture 2" descr="http://t1.gstatic.com/images?q=tbn:ANd9GcSFTxzB21v-kFaRyUF3R0FA4_8zDuo8Ov9_5imz4MMj1JLytX8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4104456" cy="469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panda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78850" name="Picture 2" descr="http://t1.gstatic.com/images?q=tbn:ANd9GcRQXXjBqiyHziaZv-KJve-ldijxB6VGyl0wJGnaiqNY_l-sa6BM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678065" cy="350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giraffe</a:t>
            </a:r>
            <a:endParaRPr lang="he-IL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giraffe</a:t>
            </a:r>
            <a:endParaRPr lang="he-IL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" name="תמונה 3" descr="giraffe-walk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20888"/>
            <a:ext cx="3654588" cy="3379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gorilla</a:t>
            </a:r>
            <a:endParaRPr lang="he-IL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72706" name="Picture 2" descr="http://t3.gstatic.com/images?q=tbn:ANd9GcSFNo2FOklo-ZR1BmcdSPea6svR2lFIJU84ZioESWk71hw4FQT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639408" cy="422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bear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70658" name="Picture 2" descr="http://t3.gstatic.com/images?q=tbn:ANd9GcR6QVPu9ElHKT4cdCIUolusyl3au5USXnxDDTnUvnjhWvI4Ft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5034929" cy="36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hat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!cid_7BA34A6EA46D4C3EA3CD067AF3908A92@HASK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000108"/>
            <a:ext cx="3857642" cy="3857642"/>
          </a:xfrm>
          <a:prstGeom prst="rect">
            <a:avLst/>
          </a:prstGeom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8610" name="AutoShape 2" descr="data:image/jpeg;base64,/9j/4AAQSkZJRgABAQAAAQABAAD/2wCEAAkGBhQSEBUUEBQUFBQVFRUXFxIVFBUVFxQVFRQVFBUVFRcYHCYfFxklGhUUHy8gIycpLCwsFR4xNTAqNSYrLCkBCQoKDgwOFw8PGCkcHBwuLCksKSkuKSksKSktKSkpKSksKSwsKSksLCwsKSkpKSkpKSwpKSw0KSwpKSksKSwpLP/AABEIAOEA4QMBIgACEQEDEQH/xAAcAAEAAQUBAQAAAAAAAAAAAAAAAwECBAUHBgj/xABEEAACAQICBgYGBgcIAwAAAAAAAQIDEQQhBRIxQVFxBgciYYGREzKhsdHwIzNCUnKSFGKCorLC8RVEU1RzwdLhJIOT/8QAGAEBAAMBAAAAAAAAAAAAAAAAAAECAwT/xAAgEQEBAAIBBAMBAAAAAAAAAAAAAQIRAxIhMVETQWEi/9oADAMBAAIRAxEAPwDuIAAAAAAAAAAAAAAAAAAAAAAAAAAAAAAAAAAAAAAAAAAAAAAAAAAAAAAAAAAAAAAAAAAAAAAAAAAAAAAAAAAAAAAAAAAAFGwKg1ON6U4WjlUr00+GtrPyjc1VTrOwCedZ81TqP+UrcpPtOq9WDy0OszR7/vCXOFRfyk66wsB/mqf73wHVPZqvRA83LrEwC/vMPKf/ABEesXAf5mHlP/iOqezpvp6QGjodNsFP1cVR8ZqPvsbTD6Rp1Pq6kJ/hnGXuZO4aZAKXKkoAAAAAAAAAAAAAAAAAAAAAAAAUOW9ZnS9ubw9KTUIfWNO2tP7vJcOL7joPSHSyw2HnVe1K0Vxk8orzfsPnfTWMu5N5uTbb33ebb8TDlz1/Ma8eO+7BxmPezxyNfPGt79xZUxN7mHKWZjpoyKmId8rmVSr3RLgNCupFOT1Y8d/gjc4XB06eVOOtLi+0/giu0tRBTlsjJ8k2Uk5R9ZSXNNe89BNT2zmorzfksiOeLpra5S5vLyXxI6k6aRYjvMzDKe2MZX4qL99jJ/tCEc4RjF8VFJ+ZV6Vb3vzG/wANN1orpBjqXqVqqS3SndeU2z2ug+suomo4tQkvvwyku9xWUvCxy/8AS7lf0r+gnJlPCLhK+k8NiIzhGcGpRkk1JbGnmmSnjOqvH+kwOq3nTqSj4StNfxM9md2N6pK5rNXQACyAAAAAAAAAAAAAAAAAAixNdQhKUnaMU5N8Eld+4Dm/WxprtQw8X6q15/iatBeV3+0jjOl8XnY9h0gxkq9SpVltnJy5LdHwVl4HkcTomdV9lb9ryS5tnDcurK2urWppqFVzvuNjonRjqy1rdlb3lHzNpguj9Omr1H6SXDNQXNbZfORLi9KpZLdsStZcuCFvo1ryy5KEF2nrdyyXxfsMLE6a3JpLgsl7DUYjHylsZr53bzImPsuTbVdJN7GY0sS2Q00XOJZG1/pmXxqMspUuJKoAZFGoZKlmjCprMyospVpXVOpvHfSV6X3oxmv2Xqv+JeR1Q4V1Y470ekKSeyetD80Xb2pHdEzq4b/LDkn9KgA2ZgAAAAAAAAAAAAAAAB5nrB0mqWBmr9qpanFb3d9r91PzPSs5H1kaaVeuoQfYpXS75X7T9iXgZ8uXTivhN15H09u8u9MnxujDnctTOKR01HpGrZZGgqxbzZu8WrmJ6JF1WtVJskhhTNVJIk9EhtDC9CXeiMiSKxAx1TLnAlmuBa4gWWJVkRl8UVq0bfQGK9HWp1F9icZflaf+x9JQldXWx5nzFhHY+iOiWN9LgqE97pxT5x7L9xtwXvYz5Z4rbgA6mAAAAAAAAAAAAAAAsqVlFNyaSSu22kkuLe5HgukfXHhKF44e+JqK6vB6tNPvqPb+ynzItk8j13SLH+hwtWotqi7c5dle1nC8TUu23tbNiun+Kx0qka7jGnqpxpQjZXUlm5O8pW5mqro4+XLeTp45qIJL54kWRNcs9H5lIvUE0mYjpNMy5KxFNfPLkWURpFWhrC5Gk7WSgWqnmSOSI5VALmuJFORTWuWSRKFUSRIYk0WVq0T0ZWZtMD1g43DxUcHWiqUW7QlThOLd7yeaus77GaHESv2Vll2mtye5d793gVoxSVlsNMMdTqUz7ve6P69sVB/+VhqVRb5UpSpy52lrL2o9joTro0fXajUnLDSe6vHVjfuqK8fNo4o7GPWw0ZbkaTkrLT6rw+JjOKlCUZRealFqSfJrJkp8raG0xicDPWwdadPjBO8Jfjg+y+drnYuhHW5DEuNHGRVGs2lGa+qqN5JZ505Pg7rv3GszlV06OCiZUugAAAAo2BU8t0w6wMPgFab9JWavGhFrW7pTf2I97ze5M0vWT1lLB3w+FaliWu1LaqKa223ztmlu2vcnxbt1JudRuUpPWlOTbcm9rbe1meWelpjtu+kXTHFaQl9NLVp3uqMMqa5q95vvlfwNdQwS2sQdtg12zC21ppk0cYqc47otSjJ8L2s+V0jZVszzeMlmvnb/AELsFpKUeztjwe7k+HcMuPcli2OWuzdTiRxdn8+ZasYms7rn8SRNcVbjtM9WeV9opQzuiKcTM1CGeW5WJVrB1iOUietTIJU3wLIUbuiwsq4iMdsknwuYk9JxvZXbbtknn4sdNptlSfAo2a2WMm32Ypd7zJqbqPa0vBFvjqNsxMosTd6sO1O2xbF3ye5GBjcPU1W4y1rbVZE9DSL1IKlHtT+xCOba4JbSZxe09TKoqytted3xe8ulU1WvnaQ1cA4a06s1GbWVONpPWX3pJ2T7lfvsYak1td23v9pfcVrZ65fCNzHowuZ9Omkc6dCwytmRVKFjJSLZ9w2nTrvVT0zliKbw1eV6tKN4Te2pSVlnxlG6V96a7zoZ869DMY6WkMPKOX0sYvvjU7DXlI+ijq48txjlNUABoqHm+n3Sb9BwU6kLell2KSefblfO29RScvA9Icb68NIt4ihRTyhTlUt+tOWqvZD2lcrqJneuaScpycpNylJtyk3dtt3bbe13MmELK3LxIqciWNzltbSL9UN2KqN/nIrq70QnTX4ip2vIijLMmxdLO/n8TC18zpxu4rrTfYabSs/+iGvJrZZFcJPIjrLvLikcVLiySeKl957OCMeJffls2jUQxsRi5/eaIIy1trb5tskxMH8qxjwkTqKp5RVty8DCxWSusrNPyaZm3y2mu0j6lgMpSWtLuk/eTqso7WlzZqqukknPK71pWMCVSU3dlU7bjF6aivUd33bDbYrGU8LQgqa+knCLk7q7coKU3J7dXWb7KaWzJ7TyUcI27K7fBZsz6GhZz2u2zNttpW2FcpPuktW/2k3K8nrOySWSSs/ZtZssFg5S7Uv6LgjIwGh4U9iu+L+cjY7DDPPfaNMcfaynTsSXLULmSy9zLJSCZLSot7vlu3zzJQ3nQPRzrY+irZQmqkuUO177LxPoI8P1b9E3hqTqVF9JNZr7q3R573/0e4Ovjx1O7DK7oADRUOKddOGax1OW6VBJc4zkn/EvM7WeB63Ojzr4VVYK86Lcu9wa7a9il+yUzm4tj5cUgiWMCyMSelE5K3UsUTL5QKJBKOSvt8+4xqmj96sZsu65Y77CZbPCNIKNZLKV137fNoknG+aaftFWDIlS7s+JrOX2jpU1WmVWzaTSp2+1K/P4lNRvbJ+SLzliOlhYp3MZRz2Gz/R21nL2Iq8Envb8R80V6KwVFJZ5ewxsRTUlaOb7k2bmODgtiJPRopeb8W6Hmv7HlJ3UHfa3JpK7z72ZVDQVvWfgsvbt9xu7JbBYpeXKpmEYdLAxisklxtvMiNOxdtK2M7draNYtbLlTKLIhJb3FLFYJt5Gz0XoepXqalCDnJes9kYfjn9nlnJ8CZN9oisKnRu+LbSSSu23kkktrvuOqdBOgGo1WxK7f2YZWp/GffsjuzzNj0O6vIYa1Sr26tvXasop7Y04/ZXF7Xve49vGFlZHThx671jlnvwQgkrLIuANmYAABHXpKUWnsZIAOI9OOhEsNUdSlH6Ju7S+w3/Lw8jyernkfSWMwcakbSRzTpN1a2bnh7R/Ufqv8L3cn5nPnx/ca45+3OJQyLNTPM2WN0ZOk7VYyi+LXu4+Bi6mfcYNUTSSLbEsqWZXUCWPKG8u9HkSRh8/PMusQI1D+m4tjCxLco+ASt1SxxJK0fn/cjtsAWKKJekLgR2KMmZSNFt5ARWKuXcVaWtq3vJ/Yj2pP9mN37DeaO6FYqs1q0fRr79Z6nioK834pEzG3xFbZPLQ6rdre4nwWjZ1Z6tKEqs/uwV9X8UvVhzk0dM0N1TxyeIlKpxivoqf5YvWl4y8D3WjtAUqMVGEIqK2RjFRivBG2PDftneT05p0d6rpztLEysv8ACpyflOrk3yhbmzpeidA0sPCMKcIxUdkYpJLklv79pslEqb44zHwytt8lgAWQAAAAAAAAFHG+0qANdjNB06iaaVnuaTXkzyukurOlPOCcH+o8vyyuj3YsRcZfKZdOOY/q3rQ+rnGXdNOD81dGnr9FsTH1qM33wtP+F39h3pxIamDg9sV5Gd4savOSvnmrQcH24yh+KMo/xJEcVF7Jx8JI+hJ6Jg+K8WYVforRn60IP8UIP3op8H6t8v44M45lno89vhuO4VOgGFe2jRf/AKYfAiXVzhP8Ch/8o/Aj4L7T8v44lOUU+04rm0rebIZ4umn9ZHknrPyVzvNLoFhY7KNFcqNP4GwodHaUPVSX4Yxj7kPg/UfL+OA4ajKf1VHEVPwUKlr85JI2OH6K42fq4Vw/1qtOH7sdZndo6LhvV+bbJ4YaK2RS8C84cVbyVxrBdV+Km71K1On3UqUqj/NUaXsPR6P6oqK+udWt/q1Wo/kp6qOjWFi8wxn0rcrftpdGdE6FBWpQhBcIQjBeNld+JtqWGjH1UkSguqW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8605838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8612" name="Picture 4" descr="http://demo.moodle.net/file.php/621/Water_pics/green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look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66562" name="Picture 2" descr="http://t2.gstatic.com/images?q=tbn:ANd9GcT8S-sSNBrtaOrCBIfrn9Le3hJNy-vcsLLEexbPEhWaP3Ou9g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675066" cy="34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egg</a:t>
            </a:r>
            <a:endParaRPr lang="he-IL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00354" name="Picture 2" descr="http://t2.gstatic.com/images?q=tbn:ANd9GcRDtlTZ7S6qsS7URYA43tkMohK0txCpB-Ob66A2sqmM7b5iah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752528" cy="4525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pen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98306" name="Picture 2" descr="http://t2.gstatic.com/images?q=tbn:ANd9GcQ6qA_7PngBCSttO8hs_hk7hygQw-yT4P6uXFQKIOajNJO5o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268694" cy="346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Tom has a cat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96258" name="Picture 2" descr="http://picture-book.com/files/userimages/166u/boy_ca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38957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1357298"/>
            <a:ext cx="8568952" cy="1470025"/>
          </a:xfrm>
        </p:spPr>
        <p:txBody>
          <a:bodyPr>
            <a:noAutofit/>
          </a:bodyPr>
          <a:lstStyle/>
          <a:p>
            <a:r>
              <a:rPr lang="en-US" sz="8000" dirty="0" smtClean="0">
                <a:cs typeface="+mn-cs"/>
              </a:rPr>
              <a:t>Tom’s cat is not big</a:t>
            </a:r>
            <a:endParaRPr lang="he-IL" sz="9600" dirty="0">
              <a:cs typeface="+mn-cs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16600" dirty="0" smtClean="0"/>
              <a:t>Cow</a:t>
            </a:r>
            <a:endParaRPr lang="he-IL" sz="16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96258" name="Picture 2" descr="http://picture-book.com/files/userimages/166u/boy_ca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38957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Dad is sad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8434" name="Picture 2" descr="http://images.clipartof.com/small/1064247-Clipart-Sad-Father-Or-Businessman-Royalty-Free-Vector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164" y="548680"/>
            <a:ext cx="4084663" cy="5798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I like dogs</a:t>
            </a:r>
            <a:endParaRPr lang="he-IL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92162" name="Picture 2" descr="http://funnydoom.com/wp-content/gallery/6look_like_dogs/thumbs/thumbs_look_like_dogs-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4762500" cy="3362326"/>
          </a:xfrm>
          <a:prstGeom prst="rect">
            <a:avLst/>
          </a:prstGeom>
          <a:noFill/>
        </p:spPr>
      </p:pic>
      <p:pic>
        <p:nvPicPr>
          <p:cNvPr id="4" name="Picture 2" descr="http://funnydoom.com/wp-content/gallery/6look_like_dogs/thumbs/thumbs_look_like_dogs-0006.jpg"/>
          <p:cNvPicPr>
            <a:picLocks noChangeAspect="1" noChangeArrowheads="1"/>
          </p:cNvPicPr>
          <p:nvPr/>
        </p:nvPicPr>
        <p:blipFill>
          <a:blip r:embed="rId2" cstate="print"/>
          <a:srcRect r="53129"/>
          <a:stretch>
            <a:fillRect/>
          </a:stretch>
        </p:blipFill>
        <p:spPr bwMode="auto">
          <a:xfrm>
            <a:off x="5148064" y="1628800"/>
            <a:ext cx="2232248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zoo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90114" name="Picture 2" descr="http://t2.gstatic.com/images?q=tbn:ANd9GcR9qiNRhQTlt3Od0qToqOrI3Yok_F0XOGT-U2TO0IDIxoRibV0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274958" cy="4575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see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5" name="Picture 2" descr="http://t0.gstatic.com/images?q=tbn:ANd9GcS36qgbV6knsbdKEUSwnn1I0efYYA24sRX7a4cMIrW8uXlWRB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I can see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c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1" y="1893156"/>
            <a:ext cx="2592288" cy="2272691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" name="Picture 2" descr="http://isee.nei.nih.gov/images/Basic_Home_Collage.jpg"/>
          <p:cNvPicPr>
            <a:picLocks noChangeAspect="1" noChangeArrowheads="1"/>
          </p:cNvPicPr>
          <p:nvPr/>
        </p:nvPicPr>
        <p:blipFill>
          <a:blip r:embed="rId2" cstate="print"/>
          <a:srcRect l="26328" r="22270" b="6348"/>
          <a:stretch>
            <a:fillRect/>
          </a:stretch>
        </p:blipFill>
        <p:spPr bwMode="auto">
          <a:xfrm>
            <a:off x="2339752" y="836712"/>
            <a:ext cx="4820761" cy="51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fat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83970" name="Picture 2" descr="http://t1.gstatic.com/images?q=tbn:ANd9GcR4eKl0o9z_KFhBVquQZR9-LmWa7VyMVNiGrtjNXLq1APLIt2_t"/>
          <p:cNvPicPr>
            <a:picLocks noChangeAspect="1" noChangeArrowheads="1"/>
          </p:cNvPicPr>
          <p:nvPr/>
        </p:nvPicPr>
        <p:blipFill>
          <a:blip r:embed="rId2" cstate="print"/>
          <a:srcRect t="14347"/>
          <a:stretch>
            <a:fillRect/>
          </a:stretch>
        </p:blipFill>
        <p:spPr bwMode="auto">
          <a:xfrm>
            <a:off x="2771800" y="1124744"/>
            <a:ext cx="4248472" cy="4728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man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81922" name="Picture 2" descr="http://t0.gstatic.com/images?q=tbn:ANd9GcTis97_fUTm4MfZhxRhDB_cmuU_S7cDb4ze-cCyiG0pcJKYNb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2952328" cy="453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pig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06498" name="Picture 2" descr="http://t1.gstatic.com/images?q=tbn:ANd9GcQVngXF3RD5usSX4-WXWN0Bby53RccD2IzgCxhw2uUkYn6JJD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86302"/>
            <a:ext cx="4104456" cy="306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iguana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iguana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05474" name="Picture 2" descr="http://funkman.org/animal/reptile/igua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143750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tall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16600" dirty="0" smtClean="0"/>
              <a:t>horse</a:t>
            </a:r>
            <a:endParaRPr lang="he-IL" sz="16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288032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tall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" name="Picture 2" descr="http://t0.gstatic.com/images?q=tbn:ANd9GcSTNV3D4KF84lUWGC8740GEXnmNa_UnYGvsjNxB9OAQDQ7v72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672"/>
            <a:ext cx="3528392" cy="5741037"/>
          </a:xfrm>
          <a:prstGeom prst="rect">
            <a:avLst/>
          </a:prstGeom>
          <a:noFill/>
        </p:spPr>
      </p:pic>
      <p:cxnSp>
        <p:nvCxnSpPr>
          <p:cNvPr id="6" name="מחבר חץ ישר 5"/>
          <p:cNvCxnSpPr/>
          <p:nvPr/>
        </p:nvCxnSpPr>
        <p:spPr>
          <a:xfrm flipH="1">
            <a:off x="4860032" y="332656"/>
            <a:ext cx="2232248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thin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thin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25954" name="Picture 2" descr="http://www.dreamstime.com/fat-and-thin-thumb57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4759556" cy="4331196"/>
          </a:xfrm>
          <a:prstGeom prst="rect">
            <a:avLst/>
          </a:prstGeom>
          <a:noFill/>
        </p:spPr>
      </p:pic>
      <p:cxnSp>
        <p:nvCxnSpPr>
          <p:cNvPr id="5" name="מחבר חץ ישר 4"/>
          <p:cNvCxnSpPr/>
          <p:nvPr/>
        </p:nvCxnSpPr>
        <p:spPr>
          <a:xfrm>
            <a:off x="1547664" y="404664"/>
            <a:ext cx="1512168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long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long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26978" name="Picture 2" descr="http://t3.gstatic.com/images?q=tbn:ANd9GcSlN3ofQl98xB_sNy28dl_QaLqRxvwKXD3581F18YW7eYfduGIf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6421710" cy="2903228"/>
          </a:xfrm>
          <a:prstGeom prst="rect">
            <a:avLst/>
          </a:prstGeom>
          <a:noFill/>
        </p:spPr>
      </p:pic>
      <p:cxnSp>
        <p:nvCxnSpPr>
          <p:cNvPr id="5" name="מחבר חץ ישר 4"/>
          <p:cNvCxnSpPr/>
          <p:nvPr/>
        </p:nvCxnSpPr>
        <p:spPr>
          <a:xfrm>
            <a:off x="1187624" y="3356992"/>
            <a:ext cx="1512168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short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short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4" name="Picture 2" descr="http://t0.gstatic.com/images?q=tbn:ANd9GcSJHciTk4HA_MyLXB0MT-0zzLa2iPi8V0h5MMWEplkdjzqC3To4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92970"/>
            <a:ext cx="5112568" cy="4316350"/>
          </a:xfrm>
          <a:prstGeom prst="rect">
            <a:avLst/>
          </a:prstGeom>
          <a:noFill/>
        </p:spPr>
      </p:pic>
      <p:cxnSp>
        <p:nvCxnSpPr>
          <p:cNvPr id="5" name="מחבר חץ ישר 4"/>
          <p:cNvCxnSpPr/>
          <p:nvPr/>
        </p:nvCxnSpPr>
        <p:spPr>
          <a:xfrm flipH="1">
            <a:off x="7524328" y="2492896"/>
            <a:ext cx="864096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big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88640"/>
            <a:ext cx="3059832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big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29026" name="Picture 2" descr="http://t0.gstatic.com/images?q=tbn:ANd9GcRBwOJW80xDKSI28WfnrbEOgGMIZp_qcAPoo2r66silSPGZjFY9o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3230" y="-1035496"/>
            <a:ext cx="6680770" cy="763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sand</a:t>
            </a:r>
            <a:endParaRPr lang="he-IL" sz="9600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491</Words>
  <Application>Microsoft Office PowerPoint</Application>
  <PresentationFormat>‫הצגה על המסך (4:3)</PresentationFormat>
  <Paragraphs>251</Paragraphs>
  <Slides>144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144</vt:i4>
      </vt:variant>
    </vt:vector>
  </HeadingPairs>
  <TitlesOfParts>
    <vt:vector size="145" baseType="lpstr">
      <vt:lpstr>ערכת נושא Office</vt:lpstr>
      <vt:lpstr>ANT</vt:lpstr>
      <vt:lpstr>מצגת של PowerPoint</vt:lpstr>
      <vt:lpstr>DOG</vt:lpstr>
      <vt:lpstr>מצגת של PowerPoint</vt:lpstr>
      <vt:lpstr>CAT</vt:lpstr>
      <vt:lpstr>מצגת של PowerPoint</vt:lpstr>
      <vt:lpstr>Cow</vt:lpstr>
      <vt:lpstr>מצגת של PowerPoint</vt:lpstr>
      <vt:lpstr>horse</vt:lpstr>
      <vt:lpstr>מצגת של PowerPoint</vt:lpstr>
      <vt:lpstr>CATS</vt:lpstr>
      <vt:lpstr>מצגת של PowerPoint</vt:lpstr>
      <vt:lpstr>sheep</vt:lpstr>
      <vt:lpstr>מצגת של PowerPoint</vt:lpstr>
      <vt:lpstr>goat</vt:lpstr>
      <vt:lpstr>מצגת של PowerPoint</vt:lpstr>
      <vt:lpstr>mouse</vt:lpstr>
      <vt:lpstr>מצגת של PowerPoint</vt:lpstr>
      <vt:lpstr>The cow is green</vt:lpstr>
      <vt:lpstr>מצגת של PowerPoint</vt:lpstr>
      <vt:lpstr>mat</vt:lpstr>
      <vt:lpstr>מצגת של PowerPoint</vt:lpstr>
      <vt:lpstr>bat</vt:lpstr>
      <vt:lpstr>מצגת של PowerPoint</vt:lpstr>
      <vt:lpstr>bat</vt:lpstr>
      <vt:lpstr>bat</vt:lpstr>
      <vt:lpstr>net</vt:lpstr>
      <vt:lpstr>מצגת של PowerPoint</vt:lpstr>
      <vt:lpstr>cap</vt:lpstr>
      <vt:lpstr>מצגת של PowerPoint</vt:lpstr>
      <vt:lpstr>can</vt:lpstr>
      <vt:lpstr>מצגת של PowerPoint</vt:lpstr>
      <vt:lpstr>A cap on a man</vt:lpstr>
      <vt:lpstr>מצגת של PowerPoint</vt:lpstr>
      <vt:lpstr>A cat on a mat</vt:lpstr>
      <vt:lpstr>A cat on a mat</vt:lpstr>
      <vt:lpstr>A bat and a net</vt:lpstr>
      <vt:lpstr>A bat and a net</vt:lpstr>
      <vt:lpstr>A can in a bag</vt:lpstr>
      <vt:lpstr>A can in a bag</vt:lpstr>
      <vt:lpstr>I have a dog</vt:lpstr>
      <vt:lpstr>I have a dog</vt:lpstr>
      <vt:lpstr>SNAKE</vt:lpstr>
      <vt:lpstr>מצגת של PowerPoint</vt:lpstr>
      <vt:lpstr>elephant</vt:lpstr>
      <vt:lpstr>מצגת של PowerPoint</vt:lpstr>
      <vt:lpstr>hen</vt:lpstr>
      <vt:lpstr>מצגת של PowerPoint</vt:lpstr>
      <vt:lpstr>monkey</vt:lpstr>
      <vt:lpstr>מצגת של PowerPoint</vt:lpstr>
      <vt:lpstr>panda</vt:lpstr>
      <vt:lpstr>מצגת של PowerPoint</vt:lpstr>
      <vt:lpstr>giraffe</vt:lpstr>
      <vt:lpstr>giraffe</vt:lpstr>
      <vt:lpstr>gorilla</vt:lpstr>
      <vt:lpstr>מצגת של PowerPoint</vt:lpstr>
      <vt:lpstr>bear</vt:lpstr>
      <vt:lpstr>מצגת של PowerPoint</vt:lpstr>
      <vt:lpstr>hat</vt:lpstr>
      <vt:lpstr>מצגת של PowerPoint</vt:lpstr>
      <vt:lpstr>look</vt:lpstr>
      <vt:lpstr>מצגת של PowerPoint</vt:lpstr>
      <vt:lpstr>egg</vt:lpstr>
      <vt:lpstr>מצגת של PowerPoint</vt:lpstr>
      <vt:lpstr>pen</vt:lpstr>
      <vt:lpstr>מצגת של PowerPoint</vt:lpstr>
      <vt:lpstr>Tom has a cat</vt:lpstr>
      <vt:lpstr>מצגת של PowerPoint</vt:lpstr>
      <vt:lpstr>Tom’s cat is not big</vt:lpstr>
      <vt:lpstr>מצגת של PowerPoint</vt:lpstr>
      <vt:lpstr>Dad is sad</vt:lpstr>
      <vt:lpstr>מצגת של PowerPoint</vt:lpstr>
      <vt:lpstr>I like dogs</vt:lpstr>
      <vt:lpstr>מצגת של PowerPoint</vt:lpstr>
      <vt:lpstr>zoo</vt:lpstr>
      <vt:lpstr>מצגת של PowerPoint</vt:lpstr>
      <vt:lpstr>see</vt:lpstr>
      <vt:lpstr>מצגת של PowerPoint</vt:lpstr>
      <vt:lpstr>I can see</vt:lpstr>
      <vt:lpstr>מצגת של PowerPoint</vt:lpstr>
      <vt:lpstr>fat</vt:lpstr>
      <vt:lpstr>מצגת של PowerPoint</vt:lpstr>
      <vt:lpstr>man</vt:lpstr>
      <vt:lpstr>מצגת של PowerPoint</vt:lpstr>
      <vt:lpstr>pig</vt:lpstr>
      <vt:lpstr>מצגת של PowerPoint</vt:lpstr>
      <vt:lpstr>iguana</vt:lpstr>
      <vt:lpstr>iguana</vt:lpstr>
      <vt:lpstr>tall</vt:lpstr>
      <vt:lpstr>tall</vt:lpstr>
      <vt:lpstr>thin</vt:lpstr>
      <vt:lpstr>thin</vt:lpstr>
      <vt:lpstr>long</vt:lpstr>
      <vt:lpstr>long</vt:lpstr>
      <vt:lpstr>short</vt:lpstr>
      <vt:lpstr>short</vt:lpstr>
      <vt:lpstr>big</vt:lpstr>
      <vt:lpstr>big</vt:lpstr>
      <vt:lpstr>sand</vt:lpstr>
      <vt:lpstr>sand</vt:lpstr>
      <vt:lpstr>bed</vt:lpstr>
      <vt:lpstr>bed</vt:lpstr>
      <vt:lpstr>Sid is a man</vt:lpstr>
      <vt:lpstr>Sid is a man</vt:lpstr>
      <vt:lpstr>tail</vt:lpstr>
      <vt:lpstr>tail</vt:lpstr>
      <vt:lpstr>sad</vt:lpstr>
      <vt:lpstr>sad</vt:lpstr>
      <vt:lpstr>Din is not in bed</vt:lpstr>
      <vt:lpstr>Din is not in bed</vt:lpstr>
      <vt:lpstr>A cat is in a bed</vt:lpstr>
      <vt:lpstr>A cat is in a bed</vt:lpstr>
      <vt:lpstr>A cat and a dog are on the sand</vt:lpstr>
      <vt:lpstr>A cat and a dog are on the sand</vt:lpstr>
      <vt:lpstr>eye</vt:lpstr>
      <vt:lpstr>eye</vt:lpstr>
      <vt:lpstr>ear</vt:lpstr>
      <vt:lpstr>ear</vt:lpstr>
      <vt:lpstr>mouth</vt:lpstr>
      <vt:lpstr>mouth</vt:lpstr>
      <vt:lpstr>nose</vt:lpstr>
      <vt:lpstr>nose</vt:lpstr>
      <vt:lpstr>leg</vt:lpstr>
      <vt:lpstr>leg</vt:lpstr>
      <vt:lpstr>wing</vt:lpstr>
      <vt:lpstr>wing</vt:lpstr>
      <vt:lpstr>neck</vt:lpstr>
      <vt:lpstr>neck</vt:lpstr>
      <vt:lpstr>frog</vt:lpstr>
      <vt:lpstr>frog</vt:lpstr>
      <vt:lpstr>fish</vt:lpstr>
      <vt:lpstr>fish</vt:lpstr>
      <vt:lpstr>penguin</vt:lpstr>
      <vt:lpstr>penguin</vt:lpstr>
      <vt:lpstr>dolphin</vt:lpstr>
      <vt:lpstr>dolphin</vt:lpstr>
      <vt:lpstr>bird</vt:lpstr>
      <vt:lpstr>bird</vt:lpstr>
      <vt:lpstr>rabbit</vt:lpstr>
      <vt:lpstr>rabbit</vt:lpstr>
      <vt:lpstr>water</vt:lpstr>
      <vt:lpstr>water</vt:lpstr>
      <vt:lpstr>The dolphin is gray</vt:lpstr>
      <vt:lpstr>The dolphin is gray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פורית אברמוב</dc:creator>
  <cp:lastModifiedBy>PURIT</cp:lastModifiedBy>
  <cp:revision>60</cp:revision>
  <dcterms:created xsi:type="dcterms:W3CDTF">2010-02-11T10:58:11Z</dcterms:created>
  <dcterms:modified xsi:type="dcterms:W3CDTF">2014-05-12T15:17:13Z</dcterms:modified>
</cp:coreProperties>
</file>